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75" r:id="rId7"/>
    <p:sldId id="276" r:id="rId8"/>
    <p:sldId id="277" r:id="rId9"/>
    <p:sldId id="280" r:id="rId10"/>
    <p:sldId id="278" r:id="rId11"/>
    <p:sldId id="281" r:id="rId12"/>
    <p:sldId id="282" r:id="rId13"/>
    <p:sldId id="283" r:id="rId14"/>
  </p:sldIdLst>
  <p:sldSz cx="18288000" cy="10287000"/>
  <p:notesSz cx="6858000" cy="9144000"/>
  <p:embeddedFontLst>
    <p:embeddedFont>
      <p:font typeface="Malgun Gothic" panose="020B0503020000020004" pitchFamily="34" charset="-127"/>
      <p:regular r:id="rId16"/>
      <p:bold r:id="rId17"/>
    </p:embeddedFont>
    <p:embeddedFont>
      <p:font typeface="BM DoHyeon OTF" panose="020B0600000101010101" pitchFamily="34" charset="-127"/>
      <p:regular r:id="rId18"/>
    </p:embeddedFont>
    <p:embeddedFont>
      <p:font typeface="Blinker" panose="02000000000000000000" pitchFamily="2" charset="0"/>
      <p:regular r:id="rId19"/>
      <p:bold r:id="rId20"/>
    </p:embeddedFont>
    <p:embeddedFont>
      <p:font typeface="Blinker Black" panose="02000000000000000000" pitchFamily="2" charset="0"/>
      <p:bold r:id="rId21"/>
    </p:embeddedFont>
    <p:embeddedFont>
      <p:font typeface="Cambria Math" panose="02040503050406030204" pitchFamily="18" charset="0"/>
      <p:regular r:id="rId22"/>
    </p:embeddedFont>
    <p:embeddedFont>
      <p:font typeface="Prompt Black" panose="00000A00000000000000" pitchFamily="2" charset="-34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6"/>
    <p:restoredTop sz="96395"/>
  </p:normalViewPr>
  <p:slideViewPr>
    <p:cSldViewPr snapToGrid="0">
      <p:cViewPr varScale="1">
        <p:scale>
          <a:sx n="82" d="100"/>
          <a:sy n="82" d="100"/>
        </p:scale>
        <p:origin x="160" y="2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574A0-BAF9-0072-9085-7F1BFFE62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5A6B52EE-79B3-F3AB-1CC6-3634CA745D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E7A3AF83-3527-8989-1303-27C552C43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7394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2A3025F-8FA3-E4E8-2399-4375C46B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C9ACAC0-A6C2-2284-121A-C69173799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F4258298-6519-C7D2-3F25-EF1C44A36B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189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3E5EB04-8987-D8DA-9AA8-D70CED3B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7CDB5E9C-9D57-6905-F2C5-E95A49B9C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CC87786D-B955-628F-3E1D-5BE6858A88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808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AA0AF1D1-FD15-7D33-F75C-19B255E5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DDB7E348-C564-191A-E3DF-8F6398369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AB311F5E-B279-627C-C4B3-DB843B22B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945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지진학의 법칙 중 하나로  지진이 발생하는 빈도와 규모의 관계를 설명하는 법칙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지진이 활발히 발생하는 지역은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  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주로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1.0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가까운 값을 가지지만  지진 발생 지역의 지반 환경과 시간에 따라 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0.5~2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 변할 수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변하는 요인은 여러가지 다른 요인이 있다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 값이 갑자기 낮아지는 경우 큰 지진의 전조증상 일 수 있어 지속적인 추적이 필요하다</a:t>
            </a:r>
            <a:r>
              <a:rPr kumimoji="1" lang="en-US" altLang="ko-KR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1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11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F6A440A3-7772-0215-802E-3C4F9148E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1CF53FC0-4F3B-A947-C3CA-3B136186A6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7AB6B911-ACA6-6BD8-B234-2FAFFE8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76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7EA8F326-F1BF-B182-7AB4-64B5ED2BB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35389171-211B-7066-C43B-A58860978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55CC3C66-4537-AD7E-F632-FBCD41B878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12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E5B04599-E145-7B1E-C66B-18B41544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A414C2B2-8C1B-9CBE-C9AA-5E49B126D9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0533E8AF-5D9A-5EC1-2474-842C20D459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495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>
          <a:extLst>
            <a:ext uri="{FF2B5EF4-FFF2-40B4-BE49-F238E27FC236}">
              <a16:creationId xmlns:a16="http://schemas.microsoft.com/office/drawing/2014/main" id="{D4D872F8-D1E8-A6CE-EF97-2138F1A8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>
            <a:extLst>
              <a:ext uri="{FF2B5EF4-FFF2-40B4-BE49-F238E27FC236}">
                <a16:creationId xmlns:a16="http://schemas.microsoft.com/office/drawing/2014/main" id="{2789DAC2-9803-3574-EB75-4DC0135F69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:notes">
            <a:extLst>
              <a:ext uri="{FF2B5EF4-FFF2-40B4-BE49-F238E27FC236}">
                <a16:creationId xmlns:a16="http://schemas.microsoft.com/office/drawing/2014/main" id="{D7A249E0-97C4-A598-18E1-D79B4C771F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714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8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1"/>
          <p:cNvGrpSpPr/>
          <p:nvPr/>
        </p:nvGrpSpPr>
        <p:grpSpPr>
          <a:xfrm>
            <a:off x="1503811" y="3528521"/>
            <a:ext cx="4529145" cy="5253153"/>
            <a:chOff x="0" y="-76200"/>
            <a:chExt cx="1253465" cy="1453838"/>
          </a:xfrm>
        </p:grpSpPr>
        <p:sp>
          <p:nvSpPr>
            <p:cNvPr id="204" name="Google Shape;204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05" name="Google Shape;205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1"/>
          <p:cNvSpPr/>
          <p:nvPr/>
        </p:nvSpPr>
        <p:spPr>
          <a:xfrm>
            <a:off x="12207179" y="7112872"/>
            <a:ext cx="5672307" cy="2841258"/>
          </a:xfrm>
          <a:custGeom>
            <a:avLst/>
            <a:gdLst/>
            <a:ahLst/>
            <a:cxnLst/>
            <a:rect l="l" t="t" r="r" b="b"/>
            <a:pathLst>
              <a:path w="5672307" h="2841258" extrusionOk="0">
                <a:moveTo>
                  <a:pt x="0" y="0"/>
                </a:moveTo>
                <a:lnTo>
                  <a:pt x="5672307" y="0"/>
                </a:lnTo>
                <a:lnTo>
                  <a:pt x="5672307" y="2841258"/>
                </a:lnTo>
                <a:lnTo>
                  <a:pt x="0" y="2841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39018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1323406" y="3406386"/>
            <a:ext cx="4532127" cy="5195681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11"/>
          <p:cNvSpPr>
            <a:spLocks noGrp="1"/>
          </p:cNvSpPr>
          <p:nvPr>
            <p:ph type="pic" idx="2"/>
          </p:nvPr>
        </p:nvSpPr>
        <p:spPr>
          <a:xfrm>
            <a:off x="1338975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11"/>
          <p:cNvSpPr txBox="1">
            <a:spLocks noGrp="1"/>
          </p:cNvSpPr>
          <p:nvPr>
            <p:ph type="title"/>
          </p:nvPr>
        </p:nvSpPr>
        <p:spPr>
          <a:xfrm>
            <a:off x="646900" y="790600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1"/>
          <p:cNvSpPr txBox="1">
            <a:spLocks noGrp="1"/>
          </p:cNvSpPr>
          <p:nvPr>
            <p:ph type="subTitle" idx="1"/>
          </p:nvPr>
        </p:nvSpPr>
        <p:spPr>
          <a:xfrm>
            <a:off x="2234400" y="2192700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6990349" y="3528521"/>
            <a:ext cx="4529145" cy="5253153"/>
            <a:chOff x="0" y="-76200"/>
            <a:chExt cx="1253465" cy="1453838"/>
          </a:xfrm>
        </p:grpSpPr>
        <p:sp>
          <p:nvSpPr>
            <p:cNvPr id="212" name="Google Shape;212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3" name="Google Shape;213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11"/>
          <p:cNvSpPr/>
          <p:nvPr/>
        </p:nvSpPr>
        <p:spPr>
          <a:xfrm>
            <a:off x="6809944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15" name="Google Shape;215;p11"/>
          <p:cNvSpPr>
            <a:spLocks noGrp="1"/>
          </p:cNvSpPr>
          <p:nvPr>
            <p:ph type="pic" idx="3"/>
          </p:nvPr>
        </p:nvSpPr>
        <p:spPr>
          <a:xfrm>
            <a:off x="6825513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>
            <a:off x="12654324" y="3528521"/>
            <a:ext cx="4529145" cy="5253153"/>
            <a:chOff x="0" y="-76200"/>
            <a:chExt cx="1253465" cy="1453838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1253465" cy="1377638"/>
            </a:xfrm>
            <a:custGeom>
              <a:avLst/>
              <a:gdLst/>
              <a:ahLst/>
              <a:cxnLst/>
              <a:rect l="l" t="t" r="r" b="b"/>
              <a:pathLst>
                <a:path w="1253465" h="1377638" extrusionOk="0">
                  <a:moveTo>
                    <a:pt x="0" y="0"/>
                  </a:moveTo>
                  <a:lnTo>
                    <a:pt x="1253465" y="0"/>
                  </a:lnTo>
                  <a:lnTo>
                    <a:pt x="1253465" y="1377638"/>
                  </a:lnTo>
                  <a:lnTo>
                    <a:pt x="0" y="137763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76200"/>
              <a:ext cx="1253400" cy="14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/>
          <p:nvPr/>
        </p:nvSpPr>
        <p:spPr>
          <a:xfrm>
            <a:off x="12473919" y="3406386"/>
            <a:ext cx="4533712" cy="5197499"/>
          </a:xfrm>
          <a:custGeom>
            <a:avLst/>
            <a:gdLst/>
            <a:ahLst/>
            <a:cxnLst/>
            <a:rect l="l" t="t" r="r" b="b"/>
            <a:pathLst>
              <a:path w="1441562" h="1652623" extrusionOk="0">
                <a:moveTo>
                  <a:pt x="0" y="0"/>
                </a:moveTo>
                <a:lnTo>
                  <a:pt x="1441562" y="0"/>
                </a:lnTo>
                <a:lnTo>
                  <a:pt x="1441562" y="1652623"/>
                </a:lnTo>
                <a:lnTo>
                  <a:pt x="0" y="1652623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20" name="Google Shape;220;p11"/>
          <p:cNvSpPr>
            <a:spLocks noGrp="1"/>
          </p:cNvSpPr>
          <p:nvPr>
            <p:ph type="pic" idx="4"/>
          </p:nvPr>
        </p:nvSpPr>
        <p:spPr>
          <a:xfrm>
            <a:off x="12489488" y="3420475"/>
            <a:ext cx="4498200" cy="5163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12"/>
          <p:cNvGrpSpPr/>
          <p:nvPr/>
        </p:nvGrpSpPr>
        <p:grpSpPr>
          <a:xfrm>
            <a:off x="319214" y="4590576"/>
            <a:ext cx="17649890" cy="5377549"/>
            <a:chOff x="0" y="-76200"/>
            <a:chExt cx="4648500" cy="1416300"/>
          </a:xfrm>
        </p:grpSpPr>
        <p:sp>
          <p:nvSpPr>
            <p:cNvPr id="223" name="Google Shape;223;p12"/>
            <p:cNvSpPr/>
            <p:nvPr/>
          </p:nvSpPr>
          <p:spPr>
            <a:xfrm>
              <a:off x="0" y="0"/>
              <a:ext cx="4648447" cy="1340019"/>
            </a:xfrm>
            <a:custGeom>
              <a:avLst/>
              <a:gdLst/>
              <a:ahLst/>
              <a:cxnLst/>
              <a:rect l="l" t="t" r="r" b="b"/>
              <a:pathLst>
                <a:path w="4648447" h="1340019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340019"/>
                  </a:lnTo>
                  <a:lnTo>
                    <a:pt x="0" y="1340019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4" name="Google Shape;224;p12"/>
            <p:cNvSpPr txBox="1"/>
            <p:nvPr/>
          </p:nvSpPr>
          <p:spPr>
            <a:xfrm>
              <a:off x="0" y="-76200"/>
              <a:ext cx="4648500" cy="14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2"/>
          <p:cNvSpPr/>
          <p:nvPr/>
        </p:nvSpPr>
        <p:spPr>
          <a:xfrm>
            <a:off x="4496895" y="1028700"/>
            <a:ext cx="9294209" cy="8229600"/>
          </a:xfrm>
          <a:custGeom>
            <a:avLst/>
            <a:gdLst/>
            <a:ahLst/>
            <a:cxnLst/>
            <a:rect l="l" t="t" r="r" b="b"/>
            <a:pathLst>
              <a:path w="9294209" h="8229600" extrusionOk="0">
                <a:moveTo>
                  <a:pt x="0" y="0"/>
                </a:moveTo>
                <a:lnTo>
                  <a:pt x="9294210" y="0"/>
                </a:lnTo>
                <a:lnTo>
                  <a:pt x="92942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26" name="Google Shape;226;p12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27" name="Google Shape;227;p12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28" name="Google Shape;228;p12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9" name="Google Shape;229;p12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30" name="Google Shape;230;p12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1" name="Google Shape;231;p12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12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62070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33" name="Google Shape;233;p12"/>
          <p:cNvSpPr txBox="1">
            <a:spLocks noGrp="1"/>
          </p:cNvSpPr>
          <p:nvPr>
            <p:ph type="subTitle" idx="1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2"/>
          <p:cNvSpPr txBox="1">
            <a:spLocks noGrp="1"/>
          </p:cNvSpPr>
          <p:nvPr>
            <p:ph type="body" idx="2"/>
          </p:nvPr>
        </p:nvSpPr>
        <p:spPr>
          <a:xfrm>
            <a:off x="12475871" y="1107975"/>
            <a:ext cx="47832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body" idx="3"/>
          </p:nvPr>
        </p:nvSpPr>
        <p:spPr>
          <a:xfrm>
            <a:off x="10437788" y="613325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>
            <a:spLocks noGrp="1"/>
          </p:cNvSpPr>
          <p:nvPr>
            <p:ph type="pic" idx="2"/>
          </p:nvPr>
        </p:nvSpPr>
        <p:spPr>
          <a:xfrm>
            <a:off x="337775" y="333375"/>
            <a:ext cx="17568300" cy="4397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13"/>
          <p:cNvSpPr/>
          <p:nvPr/>
        </p:nvSpPr>
        <p:spPr>
          <a:xfrm>
            <a:off x="765356" y="4887151"/>
            <a:ext cx="5039497" cy="5080636"/>
          </a:xfrm>
          <a:custGeom>
            <a:avLst/>
            <a:gdLst/>
            <a:ahLst/>
            <a:cxnLst/>
            <a:rect l="l" t="t" r="r" b="b"/>
            <a:pathLst>
              <a:path w="5039497" h="5080636" extrusionOk="0">
                <a:moveTo>
                  <a:pt x="0" y="0"/>
                </a:moveTo>
                <a:lnTo>
                  <a:pt x="5039497" y="0"/>
                </a:lnTo>
                <a:lnTo>
                  <a:pt x="5039497" y="5080635"/>
                </a:lnTo>
                <a:lnTo>
                  <a:pt x="0" y="5080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l="-1779" t="-1339" r="-2178" b="-1779"/>
            </a:stretch>
          </a:blipFill>
          <a:ln>
            <a:noFill/>
          </a:ln>
        </p:spPr>
      </p:sp>
      <p:cxnSp>
        <p:nvCxnSpPr>
          <p:cNvPr id="239" name="Google Shape;239;p13"/>
          <p:cNvCxnSpPr/>
          <p:nvPr/>
        </p:nvCxnSpPr>
        <p:spPr>
          <a:xfrm>
            <a:off x="359883" y="4750398"/>
            <a:ext cx="175683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13"/>
          <p:cNvSpPr txBox="1">
            <a:spLocks noGrp="1"/>
          </p:cNvSpPr>
          <p:nvPr>
            <p:ph type="body" idx="1"/>
          </p:nvPr>
        </p:nvSpPr>
        <p:spPr>
          <a:xfrm>
            <a:off x="6973656" y="5904500"/>
            <a:ext cx="10285500" cy="2649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571500" algn="r" rtl="0">
              <a:spcBef>
                <a:spcPts val="64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1pPr>
            <a:lvl2pPr marL="914400" lvl="1" indent="-571500" algn="r" rtl="0">
              <a:spcBef>
                <a:spcPts val="56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2pPr>
            <a:lvl3pPr marL="1371600" lvl="2" indent="-571500" algn="r" rtl="0">
              <a:spcBef>
                <a:spcPts val="48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3pPr>
            <a:lvl4pPr marL="1828800" lvl="3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–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4pPr>
            <a:lvl5pPr marL="2286000" lvl="4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»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5pPr>
            <a:lvl6pPr marL="2743200" lvl="5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6pPr>
            <a:lvl7pPr marL="3200400" lvl="6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7pPr>
            <a:lvl8pPr marL="3657600" lvl="7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8pPr>
            <a:lvl9pPr marL="4114800" lvl="8" indent="-571500" algn="r" rtl="0">
              <a:spcBef>
                <a:spcPts val="400"/>
              </a:spcBef>
              <a:spcAft>
                <a:spcPts val="0"/>
              </a:spcAft>
              <a:buSzPts val="5400"/>
              <a:buFont typeface="Prompt Black"/>
              <a:buChar char="•"/>
              <a:defRPr sz="54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241" name="Google Shape;241;p13"/>
          <p:cNvSpPr>
            <a:spLocks noGrp="1"/>
          </p:cNvSpPr>
          <p:nvPr>
            <p:ph type="pic" idx="3"/>
          </p:nvPr>
        </p:nvSpPr>
        <p:spPr>
          <a:xfrm>
            <a:off x="359875" y="398100"/>
            <a:ext cx="17568300" cy="411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14"/>
          <p:cNvGrpSpPr/>
          <p:nvPr/>
        </p:nvGrpSpPr>
        <p:grpSpPr>
          <a:xfrm>
            <a:off x="10637026" y="3630130"/>
            <a:ext cx="6803175" cy="5991213"/>
            <a:chOff x="0" y="-76200"/>
            <a:chExt cx="1882815" cy="1658100"/>
          </a:xfrm>
        </p:grpSpPr>
        <p:sp>
          <p:nvSpPr>
            <p:cNvPr id="244" name="Google Shape;244;p14"/>
            <p:cNvSpPr/>
            <p:nvPr/>
          </p:nvSpPr>
          <p:spPr>
            <a:xfrm>
              <a:off x="0" y="0"/>
              <a:ext cx="1882815" cy="1581846"/>
            </a:xfrm>
            <a:custGeom>
              <a:avLst/>
              <a:gdLst/>
              <a:ahLst/>
              <a:cxnLst/>
              <a:rect l="l" t="t" r="r" b="b"/>
              <a:pathLst>
                <a:path w="1882815" h="1581846" extrusionOk="0">
                  <a:moveTo>
                    <a:pt x="0" y="0"/>
                  </a:moveTo>
                  <a:lnTo>
                    <a:pt x="1882815" y="0"/>
                  </a:lnTo>
                  <a:lnTo>
                    <a:pt x="1882815" y="1581846"/>
                  </a:lnTo>
                  <a:lnTo>
                    <a:pt x="0" y="158184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5" name="Google Shape;245;p14"/>
            <p:cNvSpPr txBox="1"/>
            <p:nvPr/>
          </p:nvSpPr>
          <p:spPr>
            <a:xfrm>
              <a:off x="0" y="-76200"/>
              <a:ext cx="1882800" cy="165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14"/>
          <p:cNvSpPr/>
          <p:nvPr/>
        </p:nvSpPr>
        <p:spPr>
          <a:xfrm>
            <a:off x="10420797" y="3670617"/>
            <a:ext cx="6840916" cy="5784448"/>
          </a:xfrm>
          <a:custGeom>
            <a:avLst/>
            <a:gdLst/>
            <a:ahLst/>
            <a:cxnLst/>
            <a:rect l="l" t="t" r="r" b="b"/>
            <a:pathLst>
              <a:path w="2175172" h="1839252" extrusionOk="0">
                <a:moveTo>
                  <a:pt x="0" y="0"/>
                </a:moveTo>
                <a:lnTo>
                  <a:pt x="2175172" y="0"/>
                </a:lnTo>
                <a:lnTo>
                  <a:pt x="2175172" y="1839252"/>
                </a:lnTo>
                <a:lnTo>
                  <a:pt x="0" y="1839252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47" name="Google Shape;247;p14"/>
          <p:cNvSpPr>
            <a:spLocks noGrp="1"/>
          </p:cNvSpPr>
          <p:nvPr>
            <p:ph type="pic" idx="2"/>
          </p:nvPr>
        </p:nvSpPr>
        <p:spPr>
          <a:xfrm>
            <a:off x="10441400" y="3687825"/>
            <a:ext cx="6803100" cy="5747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8" name="Google Shape;248;p14"/>
          <p:cNvGrpSpPr/>
          <p:nvPr/>
        </p:nvGrpSpPr>
        <p:grpSpPr>
          <a:xfrm>
            <a:off x="1028700" y="3431052"/>
            <a:ext cx="8487587" cy="4831307"/>
            <a:chOff x="0" y="-76200"/>
            <a:chExt cx="2699700" cy="1536724"/>
          </a:xfrm>
        </p:grpSpPr>
        <p:sp>
          <p:nvSpPr>
            <p:cNvPr id="249" name="Google Shape;249;p14"/>
            <p:cNvSpPr/>
            <p:nvPr/>
          </p:nvSpPr>
          <p:spPr>
            <a:xfrm>
              <a:off x="0" y="0"/>
              <a:ext cx="2699602" cy="1460524"/>
            </a:xfrm>
            <a:custGeom>
              <a:avLst/>
              <a:gdLst/>
              <a:ahLst/>
              <a:cxnLst/>
              <a:rect l="l" t="t" r="r" b="b"/>
              <a:pathLst>
                <a:path w="2699602" h="1460524" extrusionOk="0">
                  <a:moveTo>
                    <a:pt x="0" y="0"/>
                  </a:moveTo>
                  <a:lnTo>
                    <a:pt x="2699602" y="0"/>
                  </a:lnTo>
                  <a:lnTo>
                    <a:pt x="2699602" y="1460524"/>
                  </a:lnTo>
                  <a:lnTo>
                    <a:pt x="0" y="1460524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50" name="Google Shape;250;p14"/>
            <p:cNvSpPr txBox="1"/>
            <p:nvPr/>
          </p:nvSpPr>
          <p:spPr>
            <a:xfrm>
              <a:off x="0" y="-76200"/>
              <a:ext cx="2699700" cy="15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14"/>
          <p:cNvSpPr/>
          <p:nvPr/>
        </p:nvSpPr>
        <p:spPr>
          <a:xfrm>
            <a:off x="1255856" y="4048182"/>
            <a:ext cx="7994842" cy="4025265"/>
          </a:xfrm>
          <a:custGeom>
            <a:avLst/>
            <a:gdLst/>
            <a:ahLst/>
            <a:cxnLst/>
            <a:rect l="l" t="t" r="r" b="b"/>
            <a:pathLst>
              <a:path w="7994842" h="4025265" extrusionOk="0">
                <a:moveTo>
                  <a:pt x="0" y="0"/>
                </a:moveTo>
                <a:lnTo>
                  <a:pt x="7994842" y="0"/>
                </a:lnTo>
                <a:lnTo>
                  <a:pt x="7994842" y="4025265"/>
                </a:lnTo>
                <a:lnTo>
                  <a:pt x="0" y="40252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13799"/>
            </a:stretch>
          </a:blipFill>
          <a:ln>
            <a:noFill/>
          </a:ln>
        </p:spPr>
      </p:sp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871100" y="1591875"/>
            <a:ext cx="8645100" cy="187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1pPr>
            <a:lvl2pPr lvl="1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2pPr>
            <a:lvl3pPr lvl="2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3pPr>
            <a:lvl4pPr lvl="3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4pPr>
            <a:lvl5pPr lvl="4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5pPr>
            <a:lvl6pPr lvl="5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6pPr>
            <a:lvl7pPr lvl="6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7pPr>
            <a:lvl8pPr lvl="7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8pPr>
            <a:lvl9pPr lvl="8" rtl="0">
              <a:spcBef>
                <a:spcPts val="0"/>
              </a:spcBef>
              <a:spcAft>
                <a:spcPts val="0"/>
              </a:spcAft>
              <a:buSzPts val="9100"/>
              <a:buNone/>
              <a:defRPr sz="9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1144100" y="84347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3"/>
          </p:nvPr>
        </p:nvSpPr>
        <p:spPr>
          <a:xfrm>
            <a:off x="9160625" y="976000"/>
            <a:ext cx="8099100" cy="198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55" name="Google Shape;255;p14"/>
          <p:cNvSpPr txBox="1">
            <a:spLocks noGrp="1"/>
          </p:cNvSpPr>
          <p:nvPr>
            <p:ph type="subTitle" idx="4"/>
          </p:nvPr>
        </p:nvSpPr>
        <p:spPr>
          <a:xfrm>
            <a:off x="11663275" y="3871875"/>
            <a:ext cx="63057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3">
  <p:cSld name="CUSTOM_12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/>
          <p:nvPr/>
        </p:nvSpPr>
        <p:spPr>
          <a:xfrm>
            <a:off x="9144000" y="3084128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9144000" y="7570460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F9B3F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9242866" y="3299455"/>
            <a:ext cx="14322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9144000" y="5326077"/>
            <a:ext cx="1743456" cy="17434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2CF4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 txBox="1"/>
          <p:nvPr/>
        </p:nvSpPr>
        <p:spPr>
          <a:xfrm>
            <a:off x="8988263" y="5541404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62" name="Google Shape;262;p15"/>
          <p:cNvSpPr txBox="1"/>
          <p:nvPr/>
        </p:nvSpPr>
        <p:spPr>
          <a:xfrm>
            <a:off x="8988263" y="7832445"/>
            <a:ext cx="19416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28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46900" y="7158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subTitle" idx="1"/>
          </p:nvPr>
        </p:nvSpPr>
        <p:spPr>
          <a:xfrm>
            <a:off x="2234400" y="21179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body" idx="2"/>
          </p:nvPr>
        </p:nvSpPr>
        <p:spPr>
          <a:xfrm>
            <a:off x="11108525" y="3270425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3"/>
          </p:nvPr>
        </p:nvSpPr>
        <p:spPr>
          <a:xfrm>
            <a:off x="11108525" y="547915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67" name="Google Shape;267;p15"/>
          <p:cNvSpPr txBox="1">
            <a:spLocks noGrp="1"/>
          </p:cNvSpPr>
          <p:nvPr>
            <p:ph type="body" idx="4"/>
          </p:nvPr>
        </p:nvSpPr>
        <p:spPr>
          <a:xfrm>
            <a:off x="11108525" y="7770200"/>
            <a:ext cx="6971100" cy="13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90525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grpSp>
        <p:nvGrpSpPr>
          <p:cNvPr id="268" name="Google Shape;268;p15"/>
          <p:cNvGrpSpPr/>
          <p:nvPr/>
        </p:nvGrpSpPr>
        <p:grpSpPr>
          <a:xfrm>
            <a:off x="319214" y="7227110"/>
            <a:ext cx="5292549" cy="1076086"/>
            <a:chOff x="0" y="-76200"/>
            <a:chExt cx="1174582" cy="238817"/>
          </a:xfrm>
        </p:grpSpPr>
        <p:sp>
          <p:nvSpPr>
            <p:cNvPr id="269" name="Google Shape;269;p15"/>
            <p:cNvSpPr/>
            <p:nvPr/>
          </p:nvSpPr>
          <p:spPr>
            <a:xfrm>
              <a:off x="0" y="0"/>
              <a:ext cx="1174582" cy="162617"/>
            </a:xfrm>
            <a:custGeom>
              <a:avLst/>
              <a:gdLst/>
              <a:ahLst/>
              <a:cxnLst/>
              <a:rect l="l" t="t" r="r" b="b"/>
              <a:pathLst>
                <a:path w="1174582" h="162617" extrusionOk="0">
                  <a:moveTo>
                    <a:pt x="0" y="0"/>
                  </a:moveTo>
                  <a:lnTo>
                    <a:pt x="1174582" y="0"/>
                  </a:lnTo>
                  <a:lnTo>
                    <a:pt x="1174582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0" name="Google Shape;270;p15"/>
            <p:cNvSpPr txBox="1"/>
            <p:nvPr/>
          </p:nvSpPr>
          <p:spPr>
            <a:xfrm>
              <a:off x="0" y="-76200"/>
              <a:ext cx="11745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5"/>
          <p:cNvGrpSpPr/>
          <p:nvPr/>
        </p:nvGrpSpPr>
        <p:grpSpPr>
          <a:xfrm>
            <a:off x="319214" y="8182214"/>
            <a:ext cx="5086927" cy="1076086"/>
            <a:chOff x="0" y="-76200"/>
            <a:chExt cx="1128948" cy="238817"/>
          </a:xfrm>
        </p:grpSpPr>
        <p:sp>
          <p:nvSpPr>
            <p:cNvPr id="272" name="Google Shape;272;p15"/>
            <p:cNvSpPr/>
            <p:nvPr/>
          </p:nvSpPr>
          <p:spPr>
            <a:xfrm>
              <a:off x="0" y="0"/>
              <a:ext cx="1128948" cy="162617"/>
            </a:xfrm>
            <a:custGeom>
              <a:avLst/>
              <a:gdLst/>
              <a:ahLst/>
              <a:cxnLst/>
              <a:rect l="l" t="t" r="r" b="b"/>
              <a:pathLst>
                <a:path w="1128948" h="162617" extrusionOk="0">
                  <a:moveTo>
                    <a:pt x="0" y="0"/>
                  </a:moveTo>
                  <a:lnTo>
                    <a:pt x="1128948" y="0"/>
                  </a:lnTo>
                  <a:lnTo>
                    <a:pt x="1128948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3" name="Google Shape;273;p15"/>
            <p:cNvSpPr txBox="1"/>
            <p:nvPr/>
          </p:nvSpPr>
          <p:spPr>
            <a:xfrm>
              <a:off x="0" y="-76200"/>
              <a:ext cx="11289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" name="Google Shape;274;p15"/>
          <p:cNvSpPr txBox="1">
            <a:spLocks noGrp="1"/>
          </p:cNvSpPr>
          <p:nvPr>
            <p:ph type="subTitle" idx="5"/>
          </p:nvPr>
        </p:nvSpPr>
        <p:spPr>
          <a:xfrm>
            <a:off x="935125" y="768819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4">
  <p:cSld name="CUSTOM_13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6"/>
          <p:cNvGrpSpPr/>
          <p:nvPr/>
        </p:nvGrpSpPr>
        <p:grpSpPr>
          <a:xfrm>
            <a:off x="7847052" y="1242233"/>
            <a:ext cx="5028713" cy="6075764"/>
            <a:chOff x="0" y="-76200"/>
            <a:chExt cx="1391723" cy="1681500"/>
          </a:xfrm>
        </p:grpSpPr>
        <p:sp>
          <p:nvSpPr>
            <p:cNvPr id="277" name="Google Shape;277;p16"/>
            <p:cNvSpPr/>
            <p:nvPr/>
          </p:nvSpPr>
          <p:spPr>
            <a:xfrm>
              <a:off x="0" y="0"/>
              <a:ext cx="1391723" cy="1605256"/>
            </a:xfrm>
            <a:custGeom>
              <a:avLst/>
              <a:gdLst/>
              <a:ahLst/>
              <a:cxnLst/>
              <a:rect l="l" t="t" r="r" b="b"/>
              <a:pathLst>
                <a:path w="1391723" h="1605256" extrusionOk="0">
                  <a:moveTo>
                    <a:pt x="0" y="0"/>
                  </a:moveTo>
                  <a:lnTo>
                    <a:pt x="1391723" y="0"/>
                  </a:lnTo>
                  <a:lnTo>
                    <a:pt x="1391723" y="1605256"/>
                  </a:lnTo>
                  <a:lnTo>
                    <a:pt x="0" y="1605256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78" name="Google Shape;278;p16"/>
            <p:cNvSpPr txBox="1"/>
            <p:nvPr/>
          </p:nvSpPr>
          <p:spPr>
            <a:xfrm>
              <a:off x="0" y="-76200"/>
              <a:ext cx="1391700" cy="16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6"/>
          <p:cNvGrpSpPr/>
          <p:nvPr/>
        </p:nvGrpSpPr>
        <p:grpSpPr>
          <a:xfrm>
            <a:off x="7550587" y="1012442"/>
            <a:ext cx="5179250" cy="6147953"/>
            <a:chOff x="0" y="-76200"/>
            <a:chExt cx="1499450" cy="1779900"/>
          </a:xfrm>
        </p:grpSpPr>
        <p:sp>
          <p:nvSpPr>
            <p:cNvPr id="280" name="Google Shape;280;p16"/>
            <p:cNvSpPr/>
            <p:nvPr/>
          </p:nvSpPr>
          <p:spPr>
            <a:xfrm>
              <a:off x="0" y="0"/>
              <a:ext cx="1499450" cy="1703618"/>
            </a:xfrm>
            <a:custGeom>
              <a:avLst/>
              <a:gdLst/>
              <a:ahLst/>
              <a:cxnLst/>
              <a:rect l="l" t="t" r="r" b="b"/>
              <a:pathLst>
                <a:path w="1499450" h="1703618" extrusionOk="0">
                  <a:moveTo>
                    <a:pt x="0" y="0"/>
                  </a:moveTo>
                  <a:lnTo>
                    <a:pt x="1499450" y="0"/>
                  </a:lnTo>
                  <a:lnTo>
                    <a:pt x="1499450" y="1703618"/>
                  </a:lnTo>
                  <a:lnTo>
                    <a:pt x="0" y="17036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1" name="Google Shape;281;p16"/>
            <p:cNvSpPr txBox="1"/>
            <p:nvPr/>
          </p:nvSpPr>
          <p:spPr>
            <a:xfrm>
              <a:off x="0" y="-76200"/>
              <a:ext cx="1499400" cy="177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16"/>
          <p:cNvSpPr>
            <a:spLocks noGrp="1"/>
          </p:cNvSpPr>
          <p:nvPr>
            <p:ph type="pic" idx="2"/>
          </p:nvPr>
        </p:nvSpPr>
        <p:spPr>
          <a:xfrm>
            <a:off x="7602685" y="1323150"/>
            <a:ext cx="5073900" cy="5789400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16"/>
          <p:cNvSpPr/>
          <p:nvPr/>
        </p:nvSpPr>
        <p:spPr>
          <a:xfrm>
            <a:off x="902427" y="2842924"/>
            <a:ext cx="5198728" cy="5283973"/>
          </a:xfrm>
          <a:custGeom>
            <a:avLst/>
            <a:gdLst/>
            <a:ahLst/>
            <a:cxnLst/>
            <a:rect l="l" t="t" r="r" b="b"/>
            <a:pathLst>
              <a:path w="1504697" h="1529370" extrusionOk="0">
                <a:moveTo>
                  <a:pt x="0" y="0"/>
                </a:moveTo>
                <a:lnTo>
                  <a:pt x="1504697" y="0"/>
                </a:lnTo>
                <a:lnTo>
                  <a:pt x="1504697" y="1529370"/>
                </a:lnTo>
                <a:lnTo>
                  <a:pt x="0" y="152937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sp>
      <p:sp>
        <p:nvSpPr>
          <p:cNvPr id="284" name="Google Shape;284;p16"/>
          <p:cNvSpPr>
            <a:spLocks noGrp="1"/>
          </p:cNvSpPr>
          <p:nvPr>
            <p:ph type="pic" idx="3"/>
          </p:nvPr>
        </p:nvSpPr>
        <p:spPr>
          <a:xfrm>
            <a:off x="964800" y="2907525"/>
            <a:ext cx="5073900" cy="5153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5" name="Google Shape;285;p16"/>
          <p:cNvGrpSpPr/>
          <p:nvPr/>
        </p:nvGrpSpPr>
        <p:grpSpPr>
          <a:xfrm>
            <a:off x="-124893" y="6115514"/>
            <a:ext cx="4313014" cy="4706688"/>
            <a:chOff x="0" y="-76200"/>
            <a:chExt cx="1248665" cy="1362638"/>
          </a:xfrm>
        </p:grpSpPr>
        <p:sp>
          <p:nvSpPr>
            <p:cNvPr id="286" name="Google Shape;286;p16"/>
            <p:cNvSpPr/>
            <p:nvPr/>
          </p:nvSpPr>
          <p:spPr>
            <a:xfrm>
              <a:off x="0" y="0"/>
              <a:ext cx="1248665" cy="1286438"/>
            </a:xfrm>
            <a:custGeom>
              <a:avLst/>
              <a:gdLst/>
              <a:ahLst/>
              <a:cxnLst/>
              <a:rect l="l" t="t" r="r" b="b"/>
              <a:pathLst>
                <a:path w="1248665" h="1286438" extrusionOk="0">
                  <a:moveTo>
                    <a:pt x="0" y="0"/>
                  </a:moveTo>
                  <a:lnTo>
                    <a:pt x="1248665" y="0"/>
                  </a:lnTo>
                  <a:lnTo>
                    <a:pt x="1248665" y="1286438"/>
                  </a:lnTo>
                  <a:lnTo>
                    <a:pt x="0" y="12864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7" name="Google Shape;287;p16"/>
            <p:cNvSpPr txBox="1"/>
            <p:nvPr/>
          </p:nvSpPr>
          <p:spPr>
            <a:xfrm>
              <a:off x="0" y="-76200"/>
              <a:ext cx="1248600" cy="13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6"/>
          <p:cNvSpPr/>
          <p:nvPr/>
        </p:nvSpPr>
        <p:spPr>
          <a:xfrm>
            <a:off x="-95250" y="6410264"/>
            <a:ext cx="4253692" cy="4253692"/>
          </a:xfrm>
          <a:custGeom>
            <a:avLst/>
            <a:gdLst/>
            <a:ahLst/>
            <a:cxnLst/>
            <a:rect l="l" t="t" r="r" b="b"/>
            <a:pathLst>
              <a:path w="4253692" h="4253692" extrusionOk="0">
                <a:moveTo>
                  <a:pt x="0" y="0"/>
                </a:moveTo>
                <a:lnTo>
                  <a:pt x="4253692" y="0"/>
                </a:lnTo>
                <a:lnTo>
                  <a:pt x="4253692" y="4253692"/>
                </a:lnTo>
                <a:lnTo>
                  <a:pt x="0" y="4253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89" name="Google Shape;289;p16"/>
          <p:cNvSpPr txBox="1"/>
          <p:nvPr/>
        </p:nvSpPr>
        <p:spPr>
          <a:xfrm>
            <a:off x="934143" y="1032064"/>
            <a:ext cx="66390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21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CASE STUDY</a:t>
            </a:r>
            <a:endParaRPr/>
          </a:p>
        </p:txBody>
      </p:sp>
      <p:sp>
        <p:nvSpPr>
          <p:cNvPr id="290" name="Google Shape;290;p16"/>
          <p:cNvSpPr txBox="1">
            <a:spLocks noGrp="1"/>
          </p:cNvSpPr>
          <p:nvPr>
            <p:ph type="subTitle" idx="1"/>
          </p:nvPr>
        </p:nvSpPr>
        <p:spPr>
          <a:xfrm>
            <a:off x="10715625" y="1491600"/>
            <a:ext cx="72534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365750" bIns="0" anchor="ctr" anchorCtr="0">
            <a:noAutofit/>
          </a:bodyPr>
          <a:lstStyle>
            <a:lvl1pPr lvl="0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850"/>
              <a:buNone/>
              <a:defRPr sz="3850" b="1">
                <a:highlight>
                  <a:srgbClr val="ED7843"/>
                </a:highlight>
              </a:defRPr>
            </a:lvl1pPr>
            <a:lvl2pPr lvl="1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algn="r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  <p:sp>
        <p:nvSpPr>
          <p:cNvPr id="291" name="Google Shape;291;p16"/>
          <p:cNvSpPr txBox="1">
            <a:spLocks noGrp="1"/>
          </p:cNvSpPr>
          <p:nvPr>
            <p:ph type="body" idx="4"/>
          </p:nvPr>
        </p:nvSpPr>
        <p:spPr>
          <a:xfrm>
            <a:off x="7620313" y="7649125"/>
            <a:ext cx="54822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2" name="Google Shape;292;p16"/>
          <p:cNvSpPr txBox="1">
            <a:spLocks noGrp="1"/>
          </p:cNvSpPr>
          <p:nvPr>
            <p:ph type="body" idx="5"/>
          </p:nvPr>
        </p:nvSpPr>
        <p:spPr>
          <a:xfrm>
            <a:off x="13099225" y="32062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subTitle" idx="6"/>
          </p:nvPr>
        </p:nvSpPr>
        <p:spPr>
          <a:xfrm>
            <a:off x="13527763" y="24681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body" idx="7"/>
          </p:nvPr>
        </p:nvSpPr>
        <p:spPr>
          <a:xfrm>
            <a:off x="13099225" y="504830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subTitle" idx="8"/>
          </p:nvPr>
        </p:nvSpPr>
        <p:spPr>
          <a:xfrm>
            <a:off x="13527763" y="431025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9"/>
          </p:nvPr>
        </p:nvSpPr>
        <p:spPr>
          <a:xfrm>
            <a:off x="13099225" y="6853575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13"/>
          </p:nvPr>
        </p:nvSpPr>
        <p:spPr>
          <a:xfrm>
            <a:off x="13527763" y="6115525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4"/>
          </p:nvPr>
        </p:nvSpPr>
        <p:spPr>
          <a:xfrm>
            <a:off x="13099225" y="8658850"/>
            <a:ext cx="4601400" cy="84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subTitle" idx="15"/>
          </p:nvPr>
        </p:nvSpPr>
        <p:spPr>
          <a:xfrm>
            <a:off x="13527763" y="7920800"/>
            <a:ext cx="37443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050"/>
              <a:buFont typeface="Blinker Black"/>
              <a:buNone/>
              <a:defRPr sz="305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5">
  <p:cSld name="CUSTOM_14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9428" y="335725"/>
            <a:ext cx="8174176" cy="961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7"/>
          <p:cNvGrpSpPr/>
          <p:nvPr/>
        </p:nvGrpSpPr>
        <p:grpSpPr>
          <a:xfrm>
            <a:off x="12053076" y="4992821"/>
            <a:ext cx="1868546" cy="1868546"/>
            <a:chOff x="0" y="0"/>
            <a:chExt cx="812800" cy="812800"/>
          </a:xfrm>
        </p:grpSpPr>
        <p:sp>
          <p:nvSpPr>
            <p:cNvPr id="303" name="Google Shape;303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7"/>
          <p:cNvGrpSpPr/>
          <p:nvPr/>
        </p:nvGrpSpPr>
        <p:grpSpPr>
          <a:xfrm>
            <a:off x="14974049" y="4992821"/>
            <a:ext cx="1868546" cy="1868546"/>
            <a:chOff x="0" y="0"/>
            <a:chExt cx="812800" cy="812800"/>
          </a:xfrm>
        </p:grpSpPr>
        <p:sp>
          <p:nvSpPr>
            <p:cNvPr id="306" name="Google Shape;30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7"/>
          <p:cNvGrpSpPr/>
          <p:nvPr/>
        </p:nvGrpSpPr>
        <p:grpSpPr>
          <a:xfrm>
            <a:off x="9132102" y="4992821"/>
            <a:ext cx="1868546" cy="1868546"/>
            <a:chOff x="0" y="0"/>
            <a:chExt cx="812800" cy="812800"/>
          </a:xfrm>
        </p:grpSpPr>
        <p:sp>
          <p:nvSpPr>
            <p:cNvPr id="309" name="Google Shape;309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900225" y="1362875"/>
            <a:ext cx="8174100" cy="203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subTitle" idx="1"/>
          </p:nvPr>
        </p:nvSpPr>
        <p:spPr>
          <a:xfrm>
            <a:off x="9027425" y="3609650"/>
            <a:ext cx="79200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body" idx="2"/>
          </p:nvPr>
        </p:nvSpPr>
        <p:spPr>
          <a:xfrm>
            <a:off x="8750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body" idx="3"/>
          </p:nvPr>
        </p:nvSpPr>
        <p:spPr>
          <a:xfrm>
            <a:off x="11609050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body" idx="4"/>
          </p:nvPr>
        </p:nvSpPr>
        <p:spPr>
          <a:xfrm>
            <a:off x="14592375" y="7125250"/>
            <a:ext cx="26319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spcBef>
                <a:spcPts val="56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spcBef>
                <a:spcPts val="48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spcBef>
                <a:spcPts val="40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6">
  <p:cSld name="CUSTOM_15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8"/>
          <p:cNvGrpSpPr/>
          <p:nvPr/>
        </p:nvGrpSpPr>
        <p:grpSpPr>
          <a:xfrm>
            <a:off x="1720873" y="3577241"/>
            <a:ext cx="3758931" cy="4430370"/>
            <a:chOff x="0" y="0"/>
            <a:chExt cx="660400" cy="778364"/>
          </a:xfrm>
        </p:grpSpPr>
        <p:sp>
          <p:nvSpPr>
            <p:cNvPr id="318" name="Google Shape;318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8"/>
          <p:cNvGrpSpPr/>
          <p:nvPr/>
        </p:nvGrpSpPr>
        <p:grpSpPr>
          <a:xfrm>
            <a:off x="12712331" y="3577241"/>
            <a:ext cx="3758931" cy="4430370"/>
            <a:chOff x="0" y="0"/>
            <a:chExt cx="660400" cy="778364"/>
          </a:xfrm>
        </p:grpSpPr>
        <p:sp>
          <p:nvSpPr>
            <p:cNvPr id="321" name="Google Shape;321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8"/>
          <p:cNvGrpSpPr/>
          <p:nvPr/>
        </p:nvGrpSpPr>
        <p:grpSpPr>
          <a:xfrm>
            <a:off x="7264546" y="3577241"/>
            <a:ext cx="3758931" cy="4430370"/>
            <a:chOff x="0" y="0"/>
            <a:chExt cx="660400" cy="778364"/>
          </a:xfrm>
        </p:grpSpPr>
        <p:sp>
          <p:nvSpPr>
            <p:cNvPr id="324" name="Google Shape;324;p18"/>
            <p:cNvSpPr/>
            <p:nvPr/>
          </p:nvSpPr>
          <p:spPr>
            <a:xfrm>
              <a:off x="0" y="0"/>
              <a:ext cx="660400" cy="778364"/>
            </a:xfrm>
            <a:custGeom>
              <a:avLst/>
              <a:gdLst/>
              <a:ahLst/>
              <a:cxnLst/>
              <a:rect l="l" t="t" r="r" b="b"/>
              <a:pathLst>
                <a:path w="660400" h="778364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7737"/>
                  </a:cubicBezTo>
                  <a:lnTo>
                    <a:pt x="660400" y="778364"/>
                  </a:lnTo>
                  <a:lnTo>
                    <a:pt x="0" y="778364"/>
                  </a:lnTo>
                  <a:lnTo>
                    <a:pt x="0" y="328072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 txBox="1"/>
            <p:nvPr/>
          </p:nvSpPr>
          <p:spPr>
            <a:xfrm>
              <a:off x="0" y="50800"/>
              <a:ext cx="660300" cy="72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18"/>
          <p:cNvSpPr/>
          <p:nvPr/>
        </p:nvSpPr>
        <p:spPr>
          <a:xfrm>
            <a:off x="7477929" y="5170866"/>
            <a:ext cx="3332142" cy="1771088"/>
          </a:xfrm>
          <a:custGeom>
            <a:avLst/>
            <a:gdLst/>
            <a:ahLst/>
            <a:cxnLst/>
            <a:rect l="l" t="t" r="r" b="b"/>
            <a:pathLst>
              <a:path w="3332142" h="1771088" extrusionOk="0">
                <a:moveTo>
                  <a:pt x="0" y="0"/>
                </a:moveTo>
                <a:lnTo>
                  <a:pt x="3332142" y="0"/>
                </a:lnTo>
                <a:lnTo>
                  <a:pt x="3332142" y="1771088"/>
                </a:lnTo>
                <a:lnTo>
                  <a:pt x="0" y="1771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7" name="Google Shape;327;p18"/>
          <p:cNvSpPr/>
          <p:nvPr/>
        </p:nvSpPr>
        <p:spPr>
          <a:xfrm>
            <a:off x="7754141" y="5835052"/>
            <a:ext cx="1942300" cy="1106902"/>
          </a:xfrm>
          <a:custGeom>
            <a:avLst/>
            <a:gdLst/>
            <a:ahLst/>
            <a:cxnLst/>
            <a:rect l="l" t="t" r="r" b="b"/>
            <a:pathLst>
              <a:path w="1942300" h="1106902" extrusionOk="0">
                <a:moveTo>
                  <a:pt x="0" y="0"/>
                </a:moveTo>
                <a:lnTo>
                  <a:pt x="1942300" y="0"/>
                </a:lnTo>
                <a:lnTo>
                  <a:pt x="1942300" y="1106902"/>
                </a:lnTo>
                <a:lnTo>
                  <a:pt x="0" y="1106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8" name="Google Shape;328;p18"/>
          <p:cNvSpPr/>
          <p:nvPr/>
        </p:nvSpPr>
        <p:spPr>
          <a:xfrm>
            <a:off x="2653774" y="4076438"/>
            <a:ext cx="1893108" cy="3622452"/>
          </a:xfrm>
          <a:custGeom>
            <a:avLst/>
            <a:gdLst/>
            <a:ahLst/>
            <a:cxnLst/>
            <a:rect l="l" t="t" r="r" b="b"/>
            <a:pathLst>
              <a:path w="1893108" h="3622452" extrusionOk="0">
                <a:moveTo>
                  <a:pt x="0" y="0"/>
                </a:moveTo>
                <a:lnTo>
                  <a:pt x="1893108" y="0"/>
                </a:lnTo>
                <a:lnTo>
                  <a:pt x="1893108" y="3622453"/>
                </a:lnTo>
                <a:lnTo>
                  <a:pt x="0" y="36224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29" name="Google Shape;329;p18"/>
          <p:cNvSpPr/>
          <p:nvPr/>
        </p:nvSpPr>
        <p:spPr>
          <a:xfrm>
            <a:off x="13179586" y="4509180"/>
            <a:ext cx="2824399" cy="3094461"/>
          </a:xfrm>
          <a:custGeom>
            <a:avLst/>
            <a:gdLst/>
            <a:ahLst/>
            <a:cxnLst/>
            <a:rect l="l" t="t" r="r" b="b"/>
            <a:pathLst>
              <a:path w="2824399" h="3094461" extrusionOk="0">
                <a:moveTo>
                  <a:pt x="0" y="0"/>
                </a:moveTo>
                <a:lnTo>
                  <a:pt x="2824399" y="0"/>
                </a:lnTo>
                <a:lnTo>
                  <a:pt x="2824399" y="3094461"/>
                </a:lnTo>
                <a:lnTo>
                  <a:pt x="0" y="309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0" name="Google Shape;330;p18"/>
          <p:cNvSpPr txBox="1">
            <a:spLocks noGrp="1"/>
          </p:cNvSpPr>
          <p:nvPr>
            <p:ph type="title"/>
          </p:nvPr>
        </p:nvSpPr>
        <p:spPr>
          <a:xfrm>
            <a:off x="646900" y="890519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8"/>
          <p:cNvSpPr txBox="1">
            <a:spLocks noGrp="1"/>
          </p:cNvSpPr>
          <p:nvPr>
            <p:ph type="subTitle" idx="1"/>
          </p:nvPr>
        </p:nvSpPr>
        <p:spPr>
          <a:xfrm>
            <a:off x="2234400" y="229261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332" name="Google Shape;332;p18"/>
          <p:cNvSpPr txBox="1">
            <a:spLocks noGrp="1"/>
          </p:cNvSpPr>
          <p:nvPr>
            <p:ph type="body" idx="2"/>
          </p:nvPr>
        </p:nvSpPr>
        <p:spPr>
          <a:xfrm>
            <a:off x="128418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3" name="Google Shape;333;p18"/>
          <p:cNvSpPr txBox="1">
            <a:spLocks noGrp="1"/>
          </p:cNvSpPr>
          <p:nvPr>
            <p:ph type="body" idx="3"/>
          </p:nvPr>
        </p:nvSpPr>
        <p:spPr>
          <a:xfrm>
            <a:off x="6827850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  <p:sp>
        <p:nvSpPr>
          <p:cNvPr id="334" name="Google Shape;334;p18"/>
          <p:cNvSpPr txBox="1">
            <a:spLocks noGrp="1"/>
          </p:cNvSpPr>
          <p:nvPr>
            <p:ph type="body" idx="4"/>
          </p:nvPr>
        </p:nvSpPr>
        <p:spPr>
          <a:xfrm>
            <a:off x="12275638" y="8279925"/>
            <a:ext cx="4632300" cy="13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1pPr>
            <a:lvl2pPr marL="914400" lvl="1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2pPr>
            <a:lvl3pPr marL="1371600" lvl="2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3pPr>
            <a:lvl4pPr marL="1828800" lvl="3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–"/>
              <a:defRPr sz="2150"/>
            </a:lvl4pPr>
            <a:lvl5pPr marL="2286000" lvl="4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»"/>
              <a:defRPr sz="2150"/>
            </a:lvl5pPr>
            <a:lvl6pPr marL="2743200" lvl="5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6pPr>
            <a:lvl7pPr marL="3200400" lvl="6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7pPr>
            <a:lvl8pPr marL="3657600" lvl="7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8pPr>
            <a:lvl9pPr marL="4114800" lvl="8" indent="-365125" algn="ctr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2150"/>
              <a:buChar char="•"/>
              <a:defRPr sz="21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531" y="1973451"/>
            <a:ext cx="10498640" cy="797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3"/>
          <p:cNvGrpSpPr/>
          <p:nvPr/>
        </p:nvGrpSpPr>
        <p:grpSpPr>
          <a:xfrm>
            <a:off x="319214" y="7227110"/>
            <a:ext cx="6632252" cy="1076086"/>
            <a:chOff x="0" y="-76200"/>
            <a:chExt cx="1471904" cy="238817"/>
          </a:xfrm>
        </p:grpSpPr>
        <p:sp>
          <p:nvSpPr>
            <p:cNvPr id="14" name="Google Shape;14;p3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0" y="-76200"/>
              <a:ext cx="14718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6;p3"/>
          <p:cNvGrpSpPr/>
          <p:nvPr/>
        </p:nvGrpSpPr>
        <p:grpSpPr>
          <a:xfrm>
            <a:off x="319214" y="8182214"/>
            <a:ext cx="5946436" cy="1076086"/>
            <a:chOff x="0" y="-76200"/>
            <a:chExt cx="1319700" cy="238817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76200"/>
              <a:ext cx="13197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935125" y="1147799"/>
            <a:ext cx="11398200" cy="2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800"/>
              <a:buFont typeface="Prompt Black"/>
              <a:buNone/>
              <a:defRPr sz="108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35125" y="4127525"/>
            <a:ext cx="80565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450"/>
              <a:buNone/>
              <a:defRPr sz="3450"/>
            </a:lvl1pPr>
            <a:lvl2pPr lvl="1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2"/>
          </p:nvPr>
        </p:nvSpPr>
        <p:spPr>
          <a:xfrm>
            <a:off x="935125" y="7622500"/>
            <a:ext cx="41553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646900" y="810425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50"/>
              <a:buNone/>
              <a:defRPr sz="84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301454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4"/>
          <p:cNvSpPr/>
          <p:nvPr/>
        </p:nvSpPr>
        <p:spPr>
          <a:xfrm>
            <a:off x="9819946" y="3882406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0" name="Google Shape;30;p4"/>
          <p:cNvSpPr/>
          <p:nvPr/>
        </p:nvSpPr>
        <p:spPr>
          <a:xfrm>
            <a:off x="1301454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4"/>
          <p:cNvSpPr/>
          <p:nvPr/>
        </p:nvSpPr>
        <p:spPr>
          <a:xfrm>
            <a:off x="9819946" y="7456235"/>
            <a:ext cx="7165224" cy="843169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770975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2"/>
          </p:nvPr>
        </p:nvSpPr>
        <p:spPr>
          <a:xfrm>
            <a:off x="10210113" y="3988263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3"/>
          </p:nvPr>
        </p:nvSpPr>
        <p:spPr>
          <a:xfrm>
            <a:off x="1770975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4"/>
          </p:nvPr>
        </p:nvSpPr>
        <p:spPr>
          <a:xfrm>
            <a:off x="10210113" y="7562076"/>
            <a:ext cx="63849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550"/>
              <a:buNone/>
              <a:defRPr sz="3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5"/>
          </p:nvPr>
        </p:nvSpPr>
        <p:spPr>
          <a:xfrm>
            <a:off x="1532913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6"/>
          </p:nvPr>
        </p:nvSpPr>
        <p:spPr>
          <a:xfrm>
            <a:off x="10051400" y="4861725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7"/>
          </p:nvPr>
        </p:nvSpPr>
        <p:spPr>
          <a:xfrm>
            <a:off x="1532913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8"/>
          </p:nvPr>
        </p:nvSpPr>
        <p:spPr>
          <a:xfrm>
            <a:off x="10051400" y="8473300"/>
            <a:ext cx="67023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913101" y="2868917"/>
            <a:ext cx="14461769" cy="7098859"/>
          </a:xfrm>
          <a:custGeom>
            <a:avLst/>
            <a:gdLst/>
            <a:ahLst/>
            <a:cxnLst/>
            <a:rect l="l" t="t" r="r" b="b"/>
            <a:pathLst>
              <a:path w="660400" h="324171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17648"/>
                </a:cubicBezTo>
                <a:lnTo>
                  <a:pt x="660400" y="324171"/>
                </a:lnTo>
                <a:lnTo>
                  <a:pt x="0" y="324171"/>
                </a:lnTo>
                <a:lnTo>
                  <a:pt x="0" y="317653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159805" y="4367765"/>
            <a:ext cx="0" cy="18456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5"/>
          <p:cNvCxnSpPr/>
          <p:nvPr/>
        </p:nvCxnSpPr>
        <p:spPr>
          <a:xfrm>
            <a:off x="4117686" y="6776091"/>
            <a:ext cx="29517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5"/>
          <p:cNvSpPr/>
          <p:nvPr/>
        </p:nvSpPr>
        <p:spPr>
          <a:xfrm flipH="1">
            <a:off x="6128195" y="2954428"/>
            <a:ext cx="6031610" cy="6491948"/>
          </a:xfrm>
          <a:custGeom>
            <a:avLst/>
            <a:gdLst/>
            <a:ahLst/>
            <a:cxnLst/>
            <a:rect l="l" t="t" r="r" b="b"/>
            <a:pathLst>
              <a:path w="6031610" h="6491948" extrusionOk="0">
                <a:moveTo>
                  <a:pt x="6031610" y="0"/>
                </a:moveTo>
                <a:lnTo>
                  <a:pt x="0" y="0"/>
                </a:lnTo>
                <a:lnTo>
                  <a:pt x="0" y="6491948"/>
                </a:lnTo>
                <a:lnTo>
                  <a:pt x="6031610" y="6491948"/>
                </a:lnTo>
                <a:lnTo>
                  <a:pt x="603161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46" name="Google Shape;46;p5"/>
          <p:cNvCxnSpPr/>
          <p:nvPr/>
        </p:nvCxnSpPr>
        <p:spPr>
          <a:xfrm>
            <a:off x="6135339" y="6501177"/>
            <a:ext cx="1965600" cy="10812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5"/>
          <p:cNvCxnSpPr/>
          <p:nvPr/>
        </p:nvCxnSpPr>
        <p:spPr>
          <a:xfrm>
            <a:off x="7827438" y="7946582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5"/>
          <p:cNvCxnSpPr/>
          <p:nvPr/>
        </p:nvCxnSpPr>
        <p:spPr>
          <a:xfrm>
            <a:off x="7827438" y="8143759"/>
            <a:ext cx="1886700" cy="11364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5"/>
          <p:cNvCxnSpPr/>
          <p:nvPr/>
        </p:nvCxnSpPr>
        <p:spPr>
          <a:xfrm rot="10800000" flipH="1">
            <a:off x="9721270" y="7553839"/>
            <a:ext cx="2413800" cy="1516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/>
          <p:cNvCxnSpPr/>
          <p:nvPr/>
        </p:nvCxnSpPr>
        <p:spPr>
          <a:xfrm rot="10800000" flipH="1">
            <a:off x="9721270" y="7743769"/>
            <a:ext cx="2413800" cy="15243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/>
          <p:cNvCxnSpPr/>
          <p:nvPr/>
        </p:nvCxnSpPr>
        <p:spPr>
          <a:xfrm>
            <a:off x="6135339" y="6760257"/>
            <a:ext cx="1740000" cy="952800"/>
          </a:xfrm>
          <a:prstGeom prst="straightConnector1">
            <a:avLst/>
          </a:prstGeom>
          <a:noFill/>
          <a:ln w="285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" name="Google Shape;52;p5"/>
          <p:cNvGrpSpPr/>
          <p:nvPr/>
        </p:nvGrpSpPr>
        <p:grpSpPr>
          <a:xfrm>
            <a:off x="1913101" y="6088638"/>
            <a:ext cx="2204737" cy="1076086"/>
            <a:chOff x="0" y="-76200"/>
            <a:chExt cx="489300" cy="238817"/>
          </a:xfrm>
        </p:grpSpPr>
        <p:sp>
          <p:nvSpPr>
            <p:cNvPr id="53" name="Google Shape;53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4" name="Google Shape;54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5"/>
          <p:cNvGrpSpPr/>
          <p:nvPr/>
        </p:nvGrpSpPr>
        <p:grpSpPr>
          <a:xfrm>
            <a:off x="3769995" y="7800409"/>
            <a:ext cx="2204737" cy="1076086"/>
            <a:chOff x="0" y="-76200"/>
            <a:chExt cx="489300" cy="238817"/>
          </a:xfrm>
        </p:grpSpPr>
        <p:sp>
          <p:nvSpPr>
            <p:cNvPr id="56" name="Google Shape;56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55ADE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57" name="Google Shape;57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11057512" y="3456623"/>
            <a:ext cx="2204737" cy="1076086"/>
            <a:chOff x="0" y="-76200"/>
            <a:chExt cx="489300" cy="238817"/>
          </a:xfrm>
        </p:grpSpPr>
        <p:sp>
          <p:nvSpPr>
            <p:cNvPr id="59" name="Google Shape;59;p5"/>
            <p:cNvSpPr/>
            <p:nvPr/>
          </p:nvSpPr>
          <p:spPr>
            <a:xfrm>
              <a:off x="0" y="0"/>
              <a:ext cx="489266" cy="162617"/>
            </a:xfrm>
            <a:custGeom>
              <a:avLst/>
              <a:gdLst/>
              <a:ahLst/>
              <a:cxnLst/>
              <a:rect l="l" t="t" r="r" b="b"/>
              <a:pathLst>
                <a:path w="489266" h="162617" extrusionOk="0">
                  <a:moveTo>
                    <a:pt x="0" y="0"/>
                  </a:moveTo>
                  <a:lnTo>
                    <a:pt x="489266" y="0"/>
                  </a:lnTo>
                  <a:lnTo>
                    <a:pt x="489266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D7E4F4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60" name="Google Shape;60;p5"/>
            <p:cNvSpPr txBox="1"/>
            <p:nvPr/>
          </p:nvSpPr>
          <p:spPr>
            <a:xfrm>
              <a:off x="0" y="-76200"/>
              <a:ext cx="4893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5"/>
          <p:cNvGrpSpPr/>
          <p:nvPr/>
        </p:nvGrpSpPr>
        <p:grpSpPr>
          <a:xfrm>
            <a:off x="7709416" y="7697445"/>
            <a:ext cx="331622" cy="331622"/>
            <a:chOff x="0" y="0"/>
            <a:chExt cx="812800" cy="812800"/>
          </a:xfrm>
        </p:grpSpPr>
        <p:sp>
          <p:nvSpPr>
            <p:cNvPr id="62" name="Google Shape;62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E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Google Shape;64;p5"/>
          <p:cNvGrpSpPr/>
          <p:nvPr/>
        </p:nvGrpSpPr>
        <p:grpSpPr>
          <a:xfrm>
            <a:off x="7430437" y="7434050"/>
            <a:ext cx="889528" cy="889528"/>
            <a:chOff x="0" y="0"/>
            <a:chExt cx="812800" cy="812800"/>
          </a:xfrm>
        </p:grpSpPr>
        <p:sp>
          <p:nvSpPr>
            <p:cNvPr id="65" name="Google Shape;65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5"/>
          <p:cNvGrpSpPr/>
          <p:nvPr/>
        </p:nvGrpSpPr>
        <p:grpSpPr>
          <a:xfrm>
            <a:off x="7088464" y="7092076"/>
            <a:ext cx="1573500" cy="1573500"/>
            <a:chOff x="0" y="0"/>
            <a:chExt cx="812800" cy="812800"/>
          </a:xfrm>
        </p:grpSpPr>
        <p:sp>
          <p:nvSpPr>
            <p:cNvPr id="68" name="Google Shape;68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" name="Google Shape;70;p5"/>
          <p:cNvGrpSpPr/>
          <p:nvPr/>
        </p:nvGrpSpPr>
        <p:grpSpPr>
          <a:xfrm>
            <a:off x="6756644" y="6760257"/>
            <a:ext cx="2237151" cy="2237151"/>
            <a:chOff x="0" y="0"/>
            <a:chExt cx="812800" cy="812800"/>
          </a:xfrm>
        </p:grpSpPr>
        <p:sp>
          <p:nvSpPr>
            <p:cNvPr id="71" name="Google Shape;71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5"/>
          <p:cNvGrpSpPr/>
          <p:nvPr/>
        </p:nvGrpSpPr>
        <p:grpSpPr>
          <a:xfrm>
            <a:off x="6497564" y="6501177"/>
            <a:ext cx="2755311" cy="2755311"/>
            <a:chOff x="0" y="0"/>
            <a:chExt cx="812800" cy="812800"/>
          </a:xfrm>
        </p:grpSpPr>
        <p:sp>
          <p:nvSpPr>
            <p:cNvPr id="74" name="Google Shape;74;p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D9E7D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 txBox="1"/>
            <p:nvPr/>
          </p:nvSpPr>
          <p:spPr>
            <a:xfrm>
              <a:off x="76200" y="0"/>
              <a:ext cx="660300" cy="7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6" name="Google Shape;76;p5"/>
          <p:cNvCxnSpPr/>
          <p:nvPr/>
        </p:nvCxnSpPr>
        <p:spPr>
          <a:xfrm>
            <a:off x="10437852" y="6200402"/>
            <a:ext cx="1731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" name="Google Shape;77;p5"/>
          <p:cNvCxnSpPr/>
          <p:nvPr/>
        </p:nvCxnSpPr>
        <p:spPr>
          <a:xfrm>
            <a:off x="5955530" y="8487862"/>
            <a:ext cx="10146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5"/>
          <p:cNvCxnSpPr/>
          <p:nvPr/>
        </p:nvCxnSpPr>
        <p:spPr>
          <a:xfrm rot="10800000" flipH="1">
            <a:off x="6935510" y="7956669"/>
            <a:ext cx="860400" cy="5373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5"/>
          <p:cNvCxnSpPr/>
          <p:nvPr/>
        </p:nvCxnSpPr>
        <p:spPr>
          <a:xfrm>
            <a:off x="8855531" y="8737977"/>
            <a:ext cx="5508900" cy="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" name="Google Shape;80;p5"/>
          <p:cNvCxnSpPr/>
          <p:nvPr/>
        </p:nvCxnSpPr>
        <p:spPr>
          <a:xfrm>
            <a:off x="14345340" y="7743697"/>
            <a:ext cx="0" cy="1003800"/>
          </a:xfrm>
          <a:prstGeom prst="straightConnector1">
            <a:avLst/>
          </a:prstGeom>
          <a:noFill/>
          <a:ln w="381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" name="Google Shape;81;p5"/>
          <p:cNvGrpSpPr/>
          <p:nvPr/>
        </p:nvGrpSpPr>
        <p:grpSpPr>
          <a:xfrm>
            <a:off x="13039960" y="6724332"/>
            <a:ext cx="2649469" cy="1076086"/>
            <a:chOff x="0" y="-76200"/>
            <a:chExt cx="588000" cy="238817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587865" cy="162617"/>
            </a:xfrm>
            <a:custGeom>
              <a:avLst/>
              <a:gdLst/>
              <a:ahLst/>
              <a:cxnLst/>
              <a:rect l="l" t="t" r="r" b="b"/>
              <a:pathLst>
                <a:path w="587865" h="162617" extrusionOk="0">
                  <a:moveTo>
                    <a:pt x="0" y="0"/>
                  </a:moveTo>
                  <a:lnTo>
                    <a:pt x="587865" y="0"/>
                  </a:lnTo>
                  <a:lnTo>
                    <a:pt x="587865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-76200"/>
              <a:ext cx="588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2234400" y="1874069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0952975" y="3917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13138450" y="7164725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3665463" y="825040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subTitle" idx="5"/>
          </p:nvPr>
        </p:nvSpPr>
        <p:spPr>
          <a:xfrm>
            <a:off x="1808563" y="6538650"/>
            <a:ext cx="24138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050"/>
              <a:buNone/>
              <a:defRPr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body" idx="6"/>
          </p:nvPr>
        </p:nvSpPr>
        <p:spPr>
          <a:xfrm>
            <a:off x="4117667" y="5057175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7"/>
          </p:nvPr>
        </p:nvSpPr>
        <p:spPr>
          <a:xfrm>
            <a:off x="11547167" y="8997400"/>
            <a:ext cx="22047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6"/>
          <p:cNvGrpSpPr/>
          <p:nvPr/>
        </p:nvGrpSpPr>
        <p:grpSpPr>
          <a:xfrm>
            <a:off x="319214" y="5344021"/>
            <a:ext cx="17649890" cy="4623793"/>
            <a:chOff x="0" y="-76200"/>
            <a:chExt cx="4648500" cy="1217781"/>
          </a:xfrm>
        </p:grpSpPr>
        <p:sp>
          <p:nvSpPr>
            <p:cNvPr id="93" name="Google Shape;93;p6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4" name="Google Shape;94;p6"/>
            <p:cNvSpPr txBox="1"/>
            <p:nvPr/>
          </p:nvSpPr>
          <p:spPr>
            <a:xfrm>
              <a:off x="0" y="-76200"/>
              <a:ext cx="4648500" cy="12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6"/>
          <p:cNvGrpSpPr/>
          <p:nvPr/>
        </p:nvGrpSpPr>
        <p:grpSpPr>
          <a:xfrm>
            <a:off x="12302587" y="3437580"/>
            <a:ext cx="5025577" cy="4007248"/>
            <a:chOff x="0" y="-76200"/>
            <a:chExt cx="1323600" cy="1055400"/>
          </a:xfrm>
        </p:grpSpPr>
        <p:sp>
          <p:nvSpPr>
            <p:cNvPr id="96" name="Google Shape;96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7" name="Google Shape;97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960412" y="3437580"/>
            <a:ext cx="5025577" cy="4007248"/>
            <a:chOff x="0" y="-76200"/>
            <a:chExt cx="1323600" cy="1055400"/>
          </a:xfrm>
        </p:grpSpPr>
        <p:sp>
          <p:nvSpPr>
            <p:cNvPr id="99" name="Google Shape;99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0" name="Google Shape;100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6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6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3" name="Google Shape;103;p6"/>
          <p:cNvGrpSpPr/>
          <p:nvPr/>
        </p:nvGrpSpPr>
        <p:grpSpPr>
          <a:xfrm>
            <a:off x="6631499" y="3437580"/>
            <a:ext cx="5025577" cy="4007248"/>
            <a:chOff x="0" y="-76200"/>
            <a:chExt cx="1323600" cy="1055400"/>
          </a:xfrm>
        </p:grpSpPr>
        <p:sp>
          <p:nvSpPr>
            <p:cNvPr id="104" name="Google Shape;104;p6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5" name="Google Shape;105;p6"/>
            <p:cNvSpPr txBox="1"/>
            <p:nvPr/>
          </p:nvSpPr>
          <p:spPr>
            <a:xfrm>
              <a:off x="0" y="-76200"/>
              <a:ext cx="1323600" cy="105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2"/>
          </p:nvPr>
        </p:nvSpPr>
        <p:spPr>
          <a:xfrm>
            <a:off x="11767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body" idx="3"/>
          </p:nvPr>
        </p:nvSpPr>
        <p:spPr>
          <a:xfrm>
            <a:off x="684789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4"/>
          </p:nvPr>
        </p:nvSpPr>
        <p:spPr>
          <a:xfrm>
            <a:off x="12519046" y="8274100"/>
            <a:ext cx="4592100" cy="115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algn="ctr" rtl="0">
              <a:spcBef>
                <a:spcPts val="640"/>
              </a:spcBef>
              <a:spcAft>
                <a:spcPts val="0"/>
              </a:spcAft>
              <a:buSzPts val="2200"/>
              <a:buChar char="•"/>
              <a:defRPr sz="2200"/>
            </a:lvl1pPr>
            <a:lvl2pPr marL="914400" lvl="1" indent="-368300" algn="ctr" rtl="0">
              <a:spcBef>
                <a:spcPts val="560"/>
              </a:spcBef>
              <a:spcAft>
                <a:spcPts val="0"/>
              </a:spcAft>
              <a:buSzPts val="2200"/>
              <a:buChar char="–"/>
              <a:defRPr sz="2200"/>
            </a:lvl2pPr>
            <a:lvl3pPr marL="1371600" lvl="2" indent="-368300" algn="ctr" rtl="0">
              <a:spcBef>
                <a:spcPts val="48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800" lvl="3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–"/>
              <a:defRPr sz="2200"/>
            </a:lvl4pPr>
            <a:lvl5pPr marL="2286000" lvl="4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»"/>
              <a:defRPr sz="2200"/>
            </a:lvl5pPr>
            <a:lvl6pPr marL="2743200" lvl="5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400" lvl="6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600" lvl="7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800" lvl="8" indent="-368300" algn="ctr" rtl="0">
              <a:spcBef>
                <a:spcPts val="400"/>
              </a:spcBef>
              <a:spcAft>
                <a:spcPts val="0"/>
              </a:spcAft>
              <a:buSzPts val="2200"/>
              <a:buChar char="•"/>
              <a:defRPr sz="2200"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ubTitle" idx="5"/>
          </p:nvPr>
        </p:nvSpPr>
        <p:spPr>
          <a:xfrm>
            <a:off x="4937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ubTitle" idx="6"/>
          </p:nvPr>
        </p:nvSpPr>
        <p:spPr>
          <a:xfrm>
            <a:off x="6164950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subTitle" idx="7"/>
          </p:nvPr>
        </p:nvSpPr>
        <p:spPr>
          <a:xfrm>
            <a:off x="11836375" y="7622025"/>
            <a:ext cx="5958000" cy="47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3200"/>
              <a:buNone/>
              <a:defRPr sz="32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 sz="3200"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None/>
              <a:defRPr sz="320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None/>
              <a:defRPr sz="3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 rotWithShape="1">
          <a:blip r:embed="rId2">
            <a:alphaModFix/>
          </a:blip>
          <a:srcRect l="279" t="-857"/>
          <a:stretch/>
        </p:blipFill>
        <p:spPr>
          <a:xfrm>
            <a:off x="318675" y="3723600"/>
            <a:ext cx="17657226" cy="6269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7"/>
          <p:cNvGrpSpPr/>
          <p:nvPr/>
        </p:nvGrpSpPr>
        <p:grpSpPr>
          <a:xfrm>
            <a:off x="3512128" y="3175214"/>
            <a:ext cx="3950060" cy="5804868"/>
            <a:chOff x="0" y="-76200"/>
            <a:chExt cx="1093200" cy="1606528"/>
          </a:xfrm>
        </p:grpSpPr>
        <p:sp>
          <p:nvSpPr>
            <p:cNvPr id="118" name="Google Shape;118;p7"/>
            <p:cNvSpPr/>
            <p:nvPr/>
          </p:nvSpPr>
          <p:spPr>
            <a:xfrm>
              <a:off x="0" y="0"/>
              <a:ext cx="1093059" cy="1530328"/>
            </a:xfrm>
            <a:custGeom>
              <a:avLst/>
              <a:gdLst/>
              <a:ahLst/>
              <a:cxnLst/>
              <a:rect l="l" t="t" r="r" b="b"/>
              <a:pathLst>
                <a:path w="1093059" h="1530328" extrusionOk="0">
                  <a:moveTo>
                    <a:pt x="0" y="0"/>
                  </a:moveTo>
                  <a:lnTo>
                    <a:pt x="1093059" y="0"/>
                  </a:lnTo>
                  <a:lnTo>
                    <a:pt x="109305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EDBF2B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9" name="Google Shape;119;p7"/>
            <p:cNvSpPr txBox="1"/>
            <p:nvPr/>
          </p:nvSpPr>
          <p:spPr>
            <a:xfrm>
              <a:off x="0" y="-76200"/>
              <a:ext cx="1093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7"/>
          <p:cNvGrpSpPr/>
          <p:nvPr/>
        </p:nvGrpSpPr>
        <p:grpSpPr>
          <a:xfrm>
            <a:off x="9015852" y="3175214"/>
            <a:ext cx="5760323" cy="5804868"/>
            <a:chOff x="0" y="-76200"/>
            <a:chExt cx="1594200" cy="1606528"/>
          </a:xfrm>
        </p:grpSpPr>
        <p:sp>
          <p:nvSpPr>
            <p:cNvPr id="121" name="Google Shape;121;p7"/>
            <p:cNvSpPr/>
            <p:nvPr/>
          </p:nvSpPr>
          <p:spPr>
            <a:xfrm>
              <a:off x="0" y="0"/>
              <a:ext cx="1594099" cy="1530328"/>
            </a:xfrm>
            <a:custGeom>
              <a:avLst/>
              <a:gdLst/>
              <a:ahLst/>
              <a:cxnLst/>
              <a:rect l="l" t="t" r="r" b="b"/>
              <a:pathLst>
                <a:path w="1594099" h="1530328" extrusionOk="0">
                  <a:moveTo>
                    <a:pt x="0" y="0"/>
                  </a:moveTo>
                  <a:lnTo>
                    <a:pt x="1594099" y="0"/>
                  </a:lnTo>
                  <a:lnTo>
                    <a:pt x="1594099" y="1530328"/>
                  </a:lnTo>
                  <a:lnTo>
                    <a:pt x="0" y="1530328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2" name="Google Shape;122;p7"/>
            <p:cNvSpPr txBox="1"/>
            <p:nvPr/>
          </p:nvSpPr>
          <p:spPr>
            <a:xfrm>
              <a:off x="0" y="-76200"/>
              <a:ext cx="1594200" cy="160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10442050" y="4285450"/>
            <a:ext cx="36063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 flipH="1">
            <a:off x="11107640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0" y="1988548"/>
                </a:moveTo>
                <a:lnTo>
                  <a:pt x="2452246" y="1988548"/>
                </a:lnTo>
                <a:lnTo>
                  <a:pt x="2452246" y="0"/>
                </a:lnTo>
                <a:lnTo>
                  <a:pt x="0" y="0"/>
                </a:lnTo>
                <a:lnTo>
                  <a:pt x="0" y="198854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25" name="Google Shape;125;p7"/>
          <p:cNvGrpSpPr/>
          <p:nvPr/>
        </p:nvGrpSpPr>
        <p:grpSpPr>
          <a:xfrm>
            <a:off x="9766769" y="4001913"/>
            <a:ext cx="568575" cy="1921950"/>
            <a:chOff x="0" y="0"/>
            <a:chExt cx="758100" cy="2562600"/>
          </a:xfrm>
        </p:grpSpPr>
        <p:cxnSp>
          <p:nvCxnSpPr>
            <p:cNvPr id="126" name="Google Shape;126;p7"/>
            <p:cNvCxnSpPr/>
            <p:nvPr/>
          </p:nvCxnSpPr>
          <p:spPr>
            <a:xfrm>
              <a:off x="32632" y="16316"/>
              <a:ext cx="6213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0" y="2562509"/>
              <a:ext cx="7581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6316" y="0"/>
              <a:ext cx="0" cy="25626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9" name="Google Shape;129;p7"/>
          <p:cNvGrpSpPr/>
          <p:nvPr/>
        </p:nvGrpSpPr>
        <p:grpSpPr>
          <a:xfrm>
            <a:off x="13559818" y="6911740"/>
            <a:ext cx="444150" cy="920810"/>
            <a:chOff x="-91" y="16316"/>
            <a:chExt cx="592200" cy="1227747"/>
          </a:xfrm>
        </p:grpSpPr>
        <p:cxnSp>
          <p:nvCxnSpPr>
            <p:cNvPr id="130" name="Google Shape;130;p7"/>
            <p:cNvCxnSpPr/>
            <p:nvPr/>
          </p:nvCxnSpPr>
          <p:spPr>
            <a:xfrm rot="10800000">
              <a:off x="-91" y="1244063"/>
              <a:ext cx="5922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131" name="Google Shape;131;p7"/>
            <p:cNvCxnSpPr/>
            <p:nvPr/>
          </p:nvCxnSpPr>
          <p:spPr>
            <a:xfrm rot="10800000">
              <a:off x="575792" y="16346"/>
              <a:ext cx="0" cy="121140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7"/>
            <p:cNvCxnSpPr/>
            <p:nvPr/>
          </p:nvCxnSpPr>
          <p:spPr>
            <a:xfrm rot="10800000">
              <a:off x="126209" y="16316"/>
              <a:ext cx="465900" cy="0"/>
            </a:xfrm>
            <a:prstGeom prst="straightConnector1">
              <a:avLst/>
            </a:prstGeom>
            <a:noFill/>
            <a:ln w="326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Google Shape;133;p7"/>
          <p:cNvSpPr/>
          <p:nvPr/>
        </p:nvSpPr>
        <p:spPr>
          <a:xfrm flipH="1">
            <a:off x="10442043" y="5283692"/>
            <a:ext cx="2452245" cy="1988548"/>
          </a:xfrm>
          <a:custGeom>
            <a:avLst/>
            <a:gdLst/>
            <a:ahLst/>
            <a:cxnLst/>
            <a:rect l="l" t="t" r="r" b="b"/>
            <a:pathLst>
              <a:path w="2452245" h="1988548" extrusionOk="0">
                <a:moveTo>
                  <a:pt x="2452245" y="0"/>
                </a:moveTo>
                <a:lnTo>
                  <a:pt x="0" y="0"/>
                </a:lnTo>
                <a:lnTo>
                  <a:pt x="0" y="1988548"/>
                </a:lnTo>
                <a:lnTo>
                  <a:pt x="2452245" y="1988548"/>
                </a:lnTo>
                <a:lnTo>
                  <a:pt x="245224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7"/>
          <p:cNvSpPr/>
          <p:nvPr/>
        </p:nvSpPr>
        <p:spPr>
          <a:xfrm rot="2341049">
            <a:off x="9958366" y="6080275"/>
            <a:ext cx="3918648" cy="222160"/>
          </a:xfrm>
          <a:custGeom>
            <a:avLst/>
            <a:gdLst/>
            <a:ahLst/>
            <a:cxnLst/>
            <a:rect l="l" t="t" r="r" b="b"/>
            <a:pathLst>
              <a:path w="3915896" h="222004" extrusionOk="0">
                <a:moveTo>
                  <a:pt x="0" y="0"/>
                </a:moveTo>
                <a:lnTo>
                  <a:pt x="3915896" y="0"/>
                </a:lnTo>
                <a:lnTo>
                  <a:pt x="3915896" y="222004"/>
                </a:lnTo>
                <a:lnTo>
                  <a:pt x="0" y="2220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35" name="Google Shape;135;p7"/>
          <p:cNvGrpSpPr/>
          <p:nvPr/>
        </p:nvGrpSpPr>
        <p:grpSpPr>
          <a:xfrm>
            <a:off x="12962433" y="6474734"/>
            <a:ext cx="612675" cy="792285"/>
            <a:chOff x="16019" y="0"/>
            <a:chExt cx="816900" cy="1056380"/>
          </a:xfrm>
        </p:grpSpPr>
        <p:cxnSp>
          <p:nvCxnSpPr>
            <p:cNvPr id="136" name="Google Shape;136;p7"/>
            <p:cNvCxnSpPr/>
            <p:nvPr/>
          </p:nvCxnSpPr>
          <p:spPr>
            <a:xfrm>
              <a:off x="16019" y="392480"/>
              <a:ext cx="816900" cy="6639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137;p7"/>
            <p:cNvCxnSpPr/>
            <p:nvPr/>
          </p:nvCxnSpPr>
          <p:spPr>
            <a:xfrm>
              <a:off x="812622" y="0"/>
              <a:ext cx="0" cy="1052700"/>
            </a:xfrm>
            <a:prstGeom prst="straightConnector1">
              <a:avLst/>
            </a:prstGeom>
            <a:noFill/>
            <a:ln w="508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8" name="Google Shape;138;p7"/>
          <p:cNvGrpSpPr/>
          <p:nvPr/>
        </p:nvGrpSpPr>
        <p:grpSpPr>
          <a:xfrm>
            <a:off x="13077825" y="6617018"/>
            <a:ext cx="484823" cy="267652"/>
            <a:chOff x="50800" y="50800"/>
            <a:chExt cx="646430" cy="356870"/>
          </a:xfrm>
        </p:grpSpPr>
        <p:sp>
          <p:nvSpPr>
            <p:cNvPr id="139" name="Google Shape;139;p7"/>
            <p:cNvSpPr/>
            <p:nvPr/>
          </p:nvSpPr>
          <p:spPr>
            <a:xfrm>
              <a:off x="50800" y="298450"/>
              <a:ext cx="72390" cy="109220"/>
            </a:xfrm>
            <a:custGeom>
              <a:avLst/>
              <a:gdLst/>
              <a:ahLst/>
              <a:cxnLst/>
              <a:rect l="l" t="t" r="r" b="b"/>
              <a:pathLst>
                <a:path w="72390" h="109220" extrusionOk="0">
                  <a:moveTo>
                    <a:pt x="0" y="78740"/>
                  </a:moveTo>
                  <a:cubicBezTo>
                    <a:pt x="43180" y="0"/>
                    <a:pt x="53340" y="1270"/>
                    <a:pt x="59690" y="5080"/>
                  </a:cubicBezTo>
                  <a:cubicBezTo>
                    <a:pt x="66040" y="10160"/>
                    <a:pt x="72390" y="26670"/>
                    <a:pt x="69850" y="34290"/>
                  </a:cubicBezTo>
                  <a:cubicBezTo>
                    <a:pt x="68580" y="40640"/>
                    <a:pt x="60960" y="49530"/>
                    <a:pt x="53340" y="50800"/>
                  </a:cubicBezTo>
                  <a:cubicBezTo>
                    <a:pt x="46990" y="53340"/>
                    <a:pt x="35560" y="50800"/>
                    <a:pt x="30480" y="46990"/>
                  </a:cubicBezTo>
                  <a:cubicBezTo>
                    <a:pt x="25400" y="43180"/>
                    <a:pt x="20320" y="31750"/>
                    <a:pt x="20320" y="25400"/>
                  </a:cubicBezTo>
                  <a:cubicBezTo>
                    <a:pt x="21590" y="17780"/>
                    <a:pt x="26670" y="7620"/>
                    <a:pt x="33020" y="5080"/>
                  </a:cubicBezTo>
                  <a:cubicBezTo>
                    <a:pt x="40640" y="1270"/>
                    <a:pt x="57150" y="3810"/>
                    <a:pt x="63500" y="8890"/>
                  </a:cubicBezTo>
                  <a:cubicBezTo>
                    <a:pt x="69850" y="12700"/>
                    <a:pt x="71120" y="21590"/>
                    <a:pt x="71120" y="31750"/>
                  </a:cubicBezTo>
                  <a:cubicBezTo>
                    <a:pt x="69850" y="48260"/>
                    <a:pt x="54610" y="92710"/>
                    <a:pt x="40640" y="102870"/>
                  </a:cubicBezTo>
                  <a:cubicBezTo>
                    <a:pt x="31750" y="109220"/>
                    <a:pt x="19050" y="109220"/>
                    <a:pt x="11430" y="105410"/>
                  </a:cubicBezTo>
                  <a:cubicBezTo>
                    <a:pt x="5080" y="100330"/>
                    <a:pt x="0" y="78740"/>
                    <a:pt x="0" y="787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23190" y="171450"/>
              <a:ext cx="104140" cy="115570"/>
            </a:xfrm>
            <a:custGeom>
              <a:avLst/>
              <a:gdLst/>
              <a:ahLst/>
              <a:cxnLst/>
              <a:rect l="l" t="t" r="r" b="b"/>
              <a:pathLst>
                <a:path w="104140" h="115570" extrusionOk="0">
                  <a:moveTo>
                    <a:pt x="5080" y="74930"/>
                  </a:moveTo>
                  <a:cubicBezTo>
                    <a:pt x="83820" y="0"/>
                    <a:pt x="97790" y="8890"/>
                    <a:pt x="100330" y="16510"/>
                  </a:cubicBezTo>
                  <a:cubicBezTo>
                    <a:pt x="104140" y="22860"/>
                    <a:pt x="100330" y="40640"/>
                    <a:pt x="95250" y="45720"/>
                  </a:cubicBezTo>
                  <a:cubicBezTo>
                    <a:pt x="90170" y="50800"/>
                    <a:pt x="78740" y="54610"/>
                    <a:pt x="72390" y="52070"/>
                  </a:cubicBezTo>
                  <a:cubicBezTo>
                    <a:pt x="64770" y="49530"/>
                    <a:pt x="53340" y="35560"/>
                    <a:pt x="53340" y="27940"/>
                  </a:cubicBezTo>
                  <a:cubicBezTo>
                    <a:pt x="52070" y="20320"/>
                    <a:pt x="63500" y="6350"/>
                    <a:pt x="71120" y="2540"/>
                  </a:cubicBezTo>
                  <a:cubicBezTo>
                    <a:pt x="77470" y="0"/>
                    <a:pt x="88900" y="2540"/>
                    <a:pt x="93980" y="7620"/>
                  </a:cubicBezTo>
                  <a:cubicBezTo>
                    <a:pt x="100330" y="12700"/>
                    <a:pt x="104140" y="25400"/>
                    <a:pt x="101600" y="36830"/>
                  </a:cubicBezTo>
                  <a:cubicBezTo>
                    <a:pt x="96520" y="57150"/>
                    <a:pt x="63500" y="99060"/>
                    <a:pt x="43180" y="109220"/>
                  </a:cubicBezTo>
                  <a:cubicBezTo>
                    <a:pt x="30480" y="115570"/>
                    <a:pt x="11430" y="115570"/>
                    <a:pt x="5080" y="109220"/>
                  </a:cubicBezTo>
                  <a:cubicBezTo>
                    <a:pt x="0" y="102870"/>
                    <a:pt x="5080" y="74930"/>
                    <a:pt x="5080" y="7493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243840" y="107950"/>
              <a:ext cx="132080" cy="80010"/>
            </a:xfrm>
            <a:custGeom>
              <a:avLst/>
              <a:gdLst/>
              <a:ahLst/>
              <a:cxnLst/>
              <a:rect l="l" t="t" r="r" b="b"/>
              <a:pathLst>
                <a:path w="132080" h="80010" extrusionOk="0">
                  <a:moveTo>
                    <a:pt x="17780" y="31750"/>
                  </a:moveTo>
                  <a:cubicBezTo>
                    <a:pt x="115570" y="2540"/>
                    <a:pt x="127000" y="10160"/>
                    <a:pt x="129540" y="17780"/>
                  </a:cubicBezTo>
                  <a:cubicBezTo>
                    <a:pt x="132080" y="24130"/>
                    <a:pt x="130810" y="36830"/>
                    <a:pt x="125730" y="41910"/>
                  </a:cubicBezTo>
                  <a:cubicBezTo>
                    <a:pt x="120650" y="46990"/>
                    <a:pt x="104140" y="52070"/>
                    <a:pt x="96520" y="49530"/>
                  </a:cubicBezTo>
                  <a:cubicBezTo>
                    <a:pt x="88900" y="46990"/>
                    <a:pt x="81280" y="38100"/>
                    <a:pt x="81280" y="30480"/>
                  </a:cubicBezTo>
                  <a:cubicBezTo>
                    <a:pt x="80010" y="22860"/>
                    <a:pt x="86360" y="7620"/>
                    <a:pt x="93980" y="3810"/>
                  </a:cubicBezTo>
                  <a:cubicBezTo>
                    <a:pt x="101600" y="0"/>
                    <a:pt x="118110" y="2540"/>
                    <a:pt x="124460" y="8890"/>
                  </a:cubicBezTo>
                  <a:cubicBezTo>
                    <a:pt x="129540" y="13970"/>
                    <a:pt x="132080" y="30480"/>
                    <a:pt x="127000" y="39370"/>
                  </a:cubicBezTo>
                  <a:cubicBezTo>
                    <a:pt x="116840" y="55880"/>
                    <a:pt x="57150" y="80010"/>
                    <a:pt x="34290" y="80010"/>
                  </a:cubicBezTo>
                  <a:cubicBezTo>
                    <a:pt x="21590" y="80010"/>
                    <a:pt x="6350" y="74930"/>
                    <a:pt x="3810" y="67310"/>
                  </a:cubicBezTo>
                  <a:cubicBezTo>
                    <a:pt x="0" y="58420"/>
                    <a:pt x="17780" y="31750"/>
                    <a:pt x="17780" y="317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417830" y="50800"/>
              <a:ext cx="139700" cy="69850"/>
            </a:xfrm>
            <a:custGeom>
              <a:avLst/>
              <a:gdLst/>
              <a:ahLst/>
              <a:cxnLst/>
              <a:rect l="l" t="t" r="r" b="b"/>
              <a:pathLst>
                <a:path w="139700" h="69850" extrusionOk="0">
                  <a:moveTo>
                    <a:pt x="21590" y="16510"/>
                  </a:moveTo>
                  <a:cubicBezTo>
                    <a:pt x="132080" y="7620"/>
                    <a:pt x="139700" y="21590"/>
                    <a:pt x="138430" y="29210"/>
                  </a:cubicBezTo>
                  <a:cubicBezTo>
                    <a:pt x="137160" y="38100"/>
                    <a:pt x="124460" y="50800"/>
                    <a:pt x="116840" y="50800"/>
                  </a:cubicBezTo>
                  <a:cubicBezTo>
                    <a:pt x="107950" y="52070"/>
                    <a:pt x="90170" y="36830"/>
                    <a:pt x="87630" y="27940"/>
                  </a:cubicBezTo>
                  <a:cubicBezTo>
                    <a:pt x="86360" y="21590"/>
                    <a:pt x="91440" y="11430"/>
                    <a:pt x="96520" y="6350"/>
                  </a:cubicBezTo>
                  <a:cubicBezTo>
                    <a:pt x="102870" y="2540"/>
                    <a:pt x="113030" y="0"/>
                    <a:pt x="120650" y="2540"/>
                  </a:cubicBezTo>
                  <a:cubicBezTo>
                    <a:pt x="127000" y="3810"/>
                    <a:pt x="135890" y="11430"/>
                    <a:pt x="137160" y="19050"/>
                  </a:cubicBezTo>
                  <a:cubicBezTo>
                    <a:pt x="138430" y="26670"/>
                    <a:pt x="135890" y="40640"/>
                    <a:pt x="127000" y="46990"/>
                  </a:cubicBezTo>
                  <a:cubicBezTo>
                    <a:pt x="111760" y="60960"/>
                    <a:pt x="52070" y="69850"/>
                    <a:pt x="30480" y="66040"/>
                  </a:cubicBezTo>
                  <a:cubicBezTo>
                    <a:pt x="17780" y="63500"/>
                    <a:pt x="3810" y="55880"/>
                    <a:pt x="1270" y="48260"/>
                  </a:cubicBezTo>
                  <a:cubicBezTo>
                    <a:pt x="0" y="40640"/>
                    <a:pt x="21590" y="16510"/>
                    <a:pt x="21590" y="1651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586740" y="50800"/>
              <a:ext cx="110490" cy="81280"/>
            </a:xfrm>
            <a:custGeom>
              <a:avLst/>
              <a:gdLst/>
              <a:ahLst/>
              <a:cxnLst/>
              <a:rect l="l" t="t" r="r" b="b"/>
              <a:pathLst>
                <a:path w="110490" h="81280" extrusionOk="0">
                  <a:moveTo>
                    <a:pt x="35560" y="0"/>
                  </a:moveTo>
                  <a:cubicBezTo>
                    <a:pt x="110490" y="52070"/>
                    <a:pt x="106680" y="67310"/>
                    <a:pt x="100330" y="72390"/>
                  </a:cubicBezTo>
                  <a:cubicBezTo>
                    <a:pt x="95250" y="77470"/>
                    <a:pt x="83820" y="81280"/>
                    <a:pt x="77470" y="77470"/>
                  </a:cubicBezTo>
                  <a:cubicBezTo>
                    <a:pt x="69850" y="73660"/>
                    <a:pt x="57150" y="53340"/>
                    <a:pt x="59690" y="45720"/>
                  </a:cubicBezTo>
                  <a:cubicBezTo>
                    <a:pt x="62230" y="36830"/>
                    <a:pt x="85090" y="26670"/>
                    <a:pt x="92710" y="29210"/>
                  </a:cubicBezTo>
                  <a:cubicBezTo>
                    <a:pt x="100330" y="31750"/>
                    <a:pt x="110490" y="48260"/>
                    <a:pt x="109220" y="55880"/>
                  </a:cubicBezTo>
                  <a:cubicBezTo>
                    <a:pt x="107950" y="63500"/>
                    <a:pt x="99060" y="76200"/>
                    <a:pt x="88900" y="78740"/>
                  </a:cubicBezTo>
                  <a:cubicBezTo>
                    <a:pt x="71120" y="81280"/>
                    <a:pt x="13970" y="53340"/>
                    <a:pt x="5080" y="38100"/>
                  </a:cubicBezTo>
                  <a:cubicBezTo>
                    <a:pt x="0" y="29210"/>
                    <a:pt x="2540" y="15240"/>
                    <a:pt x="7620" y="8890"/>
                  </a:cubicBezTo>
                  <a:cubicBezTo>
                    <a:pt x="12700" y="2540"/>
                    <a:pt x="35560" y="0"/>
                    <a:pt x="3556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ubTitle" idx="2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3"/>
          </p:nvPr>
        </p:nvSpPr>
        <p:spPr>
          <a:xfrm>
            <a:off x="3684000" y="4030175"/>
            <a:ext cx="3606300" cy="43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06400" algn="ctr" rtl="0">
              <a:spcBef>
                <a:spcPts val="64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406400" algn="ctr" rtl="0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marL="1371600" lvl="2" indent="-406400" algn="ctr" rtl="0">
              <a:spcBef>
                <a:spcPts val="480"/>
              </a:spcBef>
              <a:spcAft>
                <a:spcPts val="0"/>
              </a:spcAft>
              <a:buSzPts val="2800"/>
              <a:buChar char="•"/>
              <a:defRPr sz="2800"/>
            </a:lvl3pPr>
            <a:lvl4pPr marL="1828800" lvl="3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–"/>
              <a:defRPr sz="2800"/>
            </a:lvl4pPr>
            <a:lvl5pPr marL="2286000" lvl="4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»"/>
              <a:defRPr sz="2800"/>
            </a:lvl5pPr>
            <a:lvl6pPr marL="2743200" lvl="5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6pPr>
            <a:lvl7pPr marL="3200400" lvl="6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7pPr>
            <a:lvl8pPr marL="3657600" lvl="7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8pPr>
            <a:lvl9pPr marL="4114800" lvl="8" indent="-406400" algn="ctr" rtl="0">
              <a:spcBef>
                <a:spcPts val="400"/>
              </a:spcBef>
              <a:spcAft>
                <a:spcPts val="0"/>
              </a:spcAft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4"/>
          </p:nvPr>
        </p:nvSpPr>
        <p:spPr>
          <a:xfrm>
            <a:off x="10442050" y="3825850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subTitle" idx="5"/>
          </p:nvPr>
        </p:nvSpPr>
        <p:spPr>
          <a:xfrm>
            <a:off x="8589425" y="7559125"/>
            <a:ext cx="48018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2300"/>
              <a:buNone/>
              <a:defRPr sz="2300" b="1"/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body" idx="6"/>
          </p:nvPr>
        </p:nvSpPr>
        <p:spPr>
          <a:xfrm>
            <a:off x="12026638" y="8081975"/>
            <a:ext cx="2587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8775" rtl="0">
              <a:spcBef>
                <a:spcPts val="640"/>
              </a:spcBef>
              <a:spcAft>
                <a:spcPts val="0"/>
              </a:spcAft>
              <a:buSzPts val="2050"/>
              <a:buChar char="•"/>
              <a:defRPr sz="2050"/>
            </a:lvl1pPr>
            <a:lvl2pPr marL="914400" lvl="1" indent="-358775" rtl="0">
              <a:spcBef>
                <a:spcPts val="560"/>
              </a:spcBef>
              <a:spcAft>
                <a:spcPts val="0"/>
              </a:spcAft>
              <a:buSzPts val="2050"/>
              <a:buChar char="–"/>
              <a:defRPr sz="2050"/>
            </a:lvl2pPr>
            <a:lvl3pPr marL="1371600" lvl="2" indent="-358775" rtl="0">
              <a:spcBef>
                <a:spcPts val="480"/>
              </a:spcBef>
              <a:spcAft>
                <a:spcPts val="0"/>
              </a:spcAft>
              <a:buSzPts val="2050"/>
              <a:buChar char="•"/>
              <a:defRPr sz="2050"/>
            </a:lvl3pPr>
            <a:lvl4pPr marL="1828800" lvl="3" indent="-358775" rtl="0">
              <a:spcBef>
                <a:spcPts val="400"/>
              </a:spcBef>
              <a:spcAft>
                <a:spcPts val="0"/>
              </a:spcAft>
              <a:buSzPts val="2050"/>
              <a:buChar char="–"/>
              <a:defRPr sz="2050"/>
            </a:lvl4pPr>
            <a:lvl5pPr marL="2286000" lvl="4" indent="-358775" rtl="0">
              <a:spcBef>
                <a:spcPts val="400"/>
              </a:spcBef>
              <a:spcAft>
                <a:spcPts val="0"/>
              </a:spcAft>
              <a:buSzPts val="2050"/>
              <a:buChar char="»"/>
              <a:defRPr sz="2050"/>
            </a:lvl5pPr>
            <a:lvl6pPr marL="2743200" lvl="5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6pPr>
            <a:lvl7pPr marL="3200400" lvl="6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7pPr>
            <a:lvl8pPr marL="3657600" lvl="7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8pPr>
            <a:lvl9pPr marL="4114800" lvl="8" indent="-358775" rtl="0">
              <a:spcBef>
                <a:spcPts val="400"/>
              </a:spcBef>
              <a:spcAft>
                <a:spcPts val="0"/>
              </a:spcAft>
              <a:buSzPts val="2050"/>
              <a:buChar char="•"/>
              <a:defRPr sz="20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>
            <a:spLocks noGrp="1"/>
          </p:cNvSpPr>
          <p:nvPr>
            <p:ph type="pic" idx="2"/>
          </p:nvPr>
        </p:nvSpPr>
        <p:spPr>
          <a:xfrm>
            <a:off x="337750" y="338325"/>
            <a:ext cx="17612400" cy="9589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11768207" y="1258650"/>
            <a:ext cx="6211200" cy="2211300"/>
          </a:xfrm>
          <a:prstGeom prst="rect">
            <a:avLst/>
          </a:prstGeom>
          <a:solidFill>
            <a:srgbClr val="A9D6F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365750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9850"/>
              <a:buNone/>
              <a:defRPr sz="198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subTitle" idx="1"/>
          </p:nvPr>
        </p:nvSpPr>
        <p:spPr>
          <a:xfrm>
            <a:off x="317475" y="6644925"/>
            <a:ext cx="7261500" cy="714300"/>
          </a:xfrm>
          <a:prstGeom prst="rect">
            <a:avLst/>
          </a:prstGeom>
          <a:solidFill>
            <a:srgbClr val="ED7843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00" tIns="91425" rIns="91425" bIns="91425" anchor="t" anchorCtr="0">
            <a:noAutofit/>
          </a:bodyPr>
          <a:lstStyle>
            <a:lvl1pPr lvl="0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3050"/>
              <a:buNone/>
              <a:defRPr b="1">
                <a:highlight>
                  <a:srgbClr val="ED7843"/>
                </a:highlight>
              </a:defRPr>
            </a:lvl1pPr>
            <a:lvl2pPr lvl="1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550"/>
              <a:buNone/>
              <a:defRPr>
                <a:highlight>
                  <a:srgbClr val="ED7843"/>
                </a:highlight>
              </a:defRPr>
            </a:lvl2pPr>
            <a:lvl3pPr lvl="2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400"/>
              <a:buNone/>
              <a:defRPr>
                <a:highlight>
                  <a:srgbClr val="ED7843"/>
                </a:highlight>
              </a:defRPr>
            </a:lvl3pPr>
            <a:lvl4pPr lvl="3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4pPr>
            <a:lvl5pPr lvl="4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5pPr>
            <a:lvl6pPr lvl="5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6pPr>
            <a:lvl7pPr lvl="6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7pPr>
            <a:lvl8pPr lvl="7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8pPr>
            <a:lvl9pPr lvl="8" rtl="0">
              <a:lnSpc>
                <a:spcPct val="200000"/>
              </a:lnSpc>
              <a:spcBef>
                <a:spcPts val="640"/>
              </a:spcBef>
              <a:spcAft>
                <a:spcPts val="0"/>
              </a:spcAft>
              <a:buSzPts val="2000"/>
              <a:buNone/>
              <a:defRPr>
                <a:highlight>
                  <a:srgbClr val="ED7843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9"/>
          <p:cNvGrpSpPr/>
          <p:nvPr/>
        </p:nvGrpSpPr>
        <p:grpSpPr>
          <a:xfrm>
            <a:off x="12589588" y="3448710"/>
            <a:ext cx="2998654" cy="892560"/>
            <a:chOff x="0" y="-76200"/>
            <a:chExt cx="665495" cy="198087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665495" cy="121887"/>
            </a:xfrm>
            <a:custGeom>
              <a:avLst/>
              <a:gdLst/>
              <a:ahLst/>
              <a:cxnLst/>
              <a:rect l="l" t="t" r="r" b="b"/>
              <a:pathLst>
                <a:path w="665495" h="121887" extrusionOk="0">
                  <a:moveTo>
                    <a:pt x="0" y="0"/>
                  </a:moveTo>
                  <a:lnTo>
                    <a:pt x="665495" y="0"/>
                  </a:lnTo>
                  <a:lnTo>
                    <a:pt x="665495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76200"/>
              <a:ext cx="6654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9"/>
          <p:cNvGrpSpPr/>
          <p:nvPr/>
        </p:nvGrpSpPr>
        <p:grpSpPr>
          <a:xfrm>
            <a:off x="1383118" y="6421004"/>
            <a:ext cx="5070489" cy="892560"/>
            <a:chOff x="0" y="-76200"/>
            <a:chExt cx="1125300" cy="198087"/>
          </a:xfrm>
        </p:grpSpPr>
        <p:sp>
          <p:nvSpPr>
            <p:cNvPr id="159" name="Google Shape;159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0" name="Google Shape;160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9"/>
          <p:cNvGrpSpPr/>
          <p:nvPr/>
        </p:nvGrpSpPr>
        <p:grpSpPr>
          <a:xfrm>
            <a:off x="10738162" y="6421004"/>
            <a:ext cx="5070489" cy="892560"/>
            <a:chOff x="0" y="-76200"/>
            <a:chExt cx="1125300" cy="198087"/>
          </a:xfrm>
        </p:grpSpPr>
        <p:sp>
          <p:nvSpPr>
            <p:cNvPr id="162" name="Google Shape;162;p9"/>
            <p:cNvSpPr/>
            <p:nvPr/>
          </p:nvSpPr>
          <p:spPr>
            <a:xfrm>
              <a:off x="0" y="0"/>
              <a:ext cx="1125191" cy="121887"/>
            </a:xfrm>
            <a:custGeom>
              <a:avLst/>
              <a:gdLst/>
              <a:ahLst/>
              <a:cxnLst/>
              <a:rect l="l" t="t" r="r" b="b"/>
              <a:pathLst>
                <a:path w="1125191" h="121887" extrusionOk="0">
                  <a:moveTo>
                    <a:pt x="0" y="0"/>
                  </a:moveTo>
                  <a:lnTo>
                    <a:pt x="1125191" y="0"/>
                  </a:lnTo>
                  <a:lnTo>
                    <a:pt x="1125191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3" name="Google Shape;163;p9"/>
            <p:cNvSpPr txBox="1"/>
            <p:nvPr/>
          </p:nvSpPr>
          <p:spPr>
            <a:xfrm>
              <a:off x="0" y="-76200"/>
              <a:ext cx="11253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9"/>
          <p:cNvGrpSpPr/>
          <p:nvPr/>
        </p:nvGrpSpPr>
        <p:grpSpPr>
          <a:xfrm>
            <a:off x="4579365" y="3448710"/>
            <a:ext cx="2506182" cy="892560"/>
            <a:chOff x="0" y="-76200"/>
            <a:chExt cx="556200" cy="198087"/>
          </a:xfrm>
        </p:grpSpPr>
        <p:sp>
          <p:nvSpPr>
            <p:cNvPr id="165" name="Google Shape;165;p9"/>
            <p:cNvSpPr/>
            <p:nvPr/>
          </p:nvSpPr>
          <p:spPr>
            <a:xfrm>
              <a:off x="0" y="0"/>
              <a:ext cx="556119" cy="121887"/>
            </a:xfrm>
            <a:custGeom>
              <a:avLst/>
              <a:gdLst/>
              <a:ahLst/>
              <a:cxnLst/>
              <a:rect l="l" t="t" r="r" b="b"/>
              <a:pathLst>
                <a:path w="556119" h="121887" extrusionOk="0">
                  <a:moveTo>
                    <a:pt x="0" y="0"/>
                  </a:moveTo>
                  <a:lnTo>
                    <a:pt x="556119" y="0"/>
                  </a:lnTo>
                  <a:lnTo>
                    <a:pt x="556119" y="121887"/>
                  </a:lnTo>
                  <a:lnTo>
                    <a:pt x="0" y="12188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6" name="Google Shape;166;p9"/>
            <p:cNvSpPr txBox="1"/>
            <p:nvPr/>
          </p:nvSpPr>
          <p:spPr>
            <a:xfrm>
              <a:off x="0" y="-76200"/>
              <a:ext cx="556200" cy="19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9"/>
          <p:cNvGrpSpPr/>
          <p:nvPr/>
        </p:nvGrpSpPr>
        <p:grpSpPr>
          <a:xfrm>
            <a:off x="8890173" y="3160209"/>
            <a:ext cx="4016596" cy="2889821"/>
            <a:chOff x="0" y="-76200"/>
            <a:chExt cx="1057862" cy="761100"/>
          </a:xfrm>
        </p:grpSpPr>
        <p:sp>
          <p:nvSpPr>
            <p:cNvPr id="168" name="Google Shape;168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9" name="Google Shape;169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9"/>
          <p:cNvGrpSpPr/>
          <p:nvPr/>
        </p:nvGrpSpPr>
        <p:grpSpPr>
          <a:xfrm>
            <a:off x="828423" y="3160209"/>
            <a:ext cx="4016596" cy="2889821"/>
            <a:chOff x="0" y="-76200"/>
            <a:chExt cx="1057862" cy="761100"/>
          </a:xfrm>
        </p:grpSpPr>
        <p:sp>
          <p:nvSpPr>
            <p:cNvPr id="171" name="Google Shape;171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2" name="Google Shape;172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9"/>
          <p:cNvGrpSpPr/>
          <p:nvPr/>
        </p:nvGrpSpPr>
        <p:grpSpPr>
          <a:xfrm>
            <a:off x="5797668" y="6148448"/>
            <a:ext cx="4016596" cy="2889821"/>
            <a:chOff x="0" y="-76200"/>
            <a:chExt cx="1057862" cy="761100"/>
          </a:xfrm>
        </p:grpSpPr>
        <p:sp>
          <p:nvSpPr>
            <p:cNvPr id="174" name="Google Shape;174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5" name="Google Shape;175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13362222" y="6148448"/>
            <a:ext cx="4016596" cy="2889821"/>
            <a:chOff x="0" y="-76200"/>
            <a:chExt cx="1057862" cy="761100"/>
          </a:xfrm>
        </p:grpSpPr>
        <p:sp>
          <p:nvSpPr>
            <p:cNvPr id="177" name="Google Shape;177;p9"/>
            <p:cNvSpPr/>
            <p:nvPr/>
          </p:nvSpPr>
          <p:spPr>
            <a:xfrm>
              <a:off x="0" y="0"/>
              <a:ext cx="1057862" cy="684753"/>
            </a:xfrm>
            <a:custGeom>
              <a:avLst/>
              <a:gdLst/>
              <a:ahLst/>
              <a:cxnLst/>
              <a:rect l="l" t="t" r="r" b="b"/>
              <a:pathLst>
                <a:path w="1057862" h="684753" extrusionOk="0">
                  <a:moveTo>
                    <a:pt x="0" y="0"/>
                  </a:moveTo>
                  <a:lnTo>
                    <a:pt x="1057862" y="0"/>
                  </a:lnTo>
                  <a:lnTo>
                    <a:pt x="1057862" y="684753"/>
                  </a:lnTo>
                  <a:lnTo>
                    <a:pt x="0" y="68475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8" name="Google Shape;178;p9"/>
            <p:cNvSpPr txBox="1"/>
            <p:nvPr/>
          </p:nvSpPr>
          <p:spPr>
            <a:xfrm>
              <a:off x="0" y="-76200"/>
              <a:ext cx="1057800" cy="7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646900" y="651694"/>
            <a:ext cx="16994100" cy="114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50"/>
              <a:buNone/>
              <a:defRPr sz="85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2234400" y="2053794"/>
            <a:ext cx="13819200" cy="47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/>
            </a:lvl1pPr>
            <a:lvl2pPr lvl="1" rtl="0">
              <a:spcBef>
                <a:spcPts val="560"/>
              </a:spcBef>
              <a:spcAft>
                <a:spcPts val="0"/>
              </a:spcAft>
              <a:buSzPts val="2550"/>
              <a:buNone/>
              <a:defRPr b="1"/>
            </a:lvl2pPr>
            <a:lvl3pPr lvl="2" rtl="0">
              <a:spcBef>
                <a:spcPts val="480"/>
              </a:spcBef>
              <a:spcAft>
                <a:spcPts val="0"/>
              </a:spcAft>
              <a:buSzPts val="2550"/>
              <a:buNone/>
              <a:defRPr sz="2550" b="1"/>
            </a:lvl3pPr>
            <a:lvl4pPr lvl="3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4pPr>
            <a:lvl5pPr lvl="4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5pPr>
            <a:lvl6pPr lvl="5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6pPr>
            <a:lvl7pPr lvl="6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7pPr>
            <a:lvl8pPr lvl="7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8pPr>
            <a:lvl9pPr lvl="8" rtl="0">
              <a:spcBef>
                <a:spcPts val="400"/>
              </a:spcBef>
              <a:spcAft>
                <a:spcPts val="0"/>
              </a:spcAft>
              <a:buSzPts val="2550"/>
              <a:buNone/>
              <a:defRPr sz="2550" b="1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subTitle" idx="2"/>
          </p:nvPr>
        </p:nvSpPr>
        <p:spPr>
          <a:xfrm>
            <a:off x="5213193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body" idx="3"/>
          </p:nvPr>
        </p:nvSpPr>
        <p:spPr>
          <a:xfrm>
            <a:off x="5248600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subTitle" idx="4"/>
          </p:nvPr>
        </p:nvSpPr>
        <p:spPr>
          <a:xfrm>
            <a:off x="13267277" y="3821925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4" name="Google Shape;184;p9"/>
          <p:cNvSpPr txBox="1">
            <a:spLocks noGrp="1"/>
          </p:cNvSpPr>
          <p:nvPr>
            <p:ph type="body" idx="5"/>
          </p:nvPr>
        </p:nvSpPr>
        <p:spPr>
          <a:xfrm>
            <a:off x="13302684" y="4536225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5" name="Google Shape;185;p9"/>
          <p:cNvSpPr txBox="1">
            <a:spLocks noGrp="1"/>
          </p:cNvSpPr>
          <p:nvPr>
            <p:ph type="subTitle" idx="6"/>
          </p:nvPr>
        </p:nvSpPr>
        <p:spPr>
          <a:xfrm>
            <a:off x="1783357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6" name="Google Shape;186;p9"/>
          <p:cNvSpPr txBox="1">
            <a:spLocks noGrp="1"/>
          </p:cNvSpPr>
          <p:nvPr>
            <p:ph type="body" idx="7"/>
          </p:nvPr>
        </p:nvSpPr>
        <p:spPr>
          <a:xfrm>
            <a:off x="1818763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subTitle" idx="8"/>
          </p:nvPr>
        </p:nvSpPr>
        <p:spPr>
          <a:xfrm>
            <a:off x="9424075" y="6775879"/>
            <a:ext cx="3677100" cy="71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body" idx="9"/>
          </p:nvPr>
        </p:nvSpPr>
        <p:spPr>
          <a:xfrm>
            <a:off x="9459482" y="7490179"/>
            <a:ext cx="3606300" cy="16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4650" algn="r" rtl="0">
              <a:spcBef>
                <a:spcPts val="640"/>
              </a:spcBef>
              <a:spcAft>
                <a:spcPts val="0"/>
              </a:spcAft>
              <a:buSzPts val="2300"/>
              <a:buChar char="•"/>
              <a:defRPr sz="2300"/>
            </a:lvl1pPr>
            <a:lvl2pPr marL="914400" lvl="1" indent="-374650" algn="r" rtl="0">
              <a:spcBef>
                <a:spcPts val="560"/>
              </a:spcBef>
              <a:spcAft>
                <a:spcPts val="0"/>
              </a:spcAft>
              <a:buSzPts val="2300"/>
              <a:buChar char="–"/>
              <a:defRPr sz="2300"/>
            </a:lvl2pPr>
            <a:lvl3pPr marL="1371600" lvl="2" indent="-374650" algn="r" rtl="0">
              <a:spcBef>
                <a:spcPts val="480"/>
              </a:spcBef>
              <a:spcAft>
                <a:spcPts val="0"/>
              </a:spcAft>
              <a:buSzPts val="2300"/>
              <a:buChar char="•"/>
              <a:defRPr sz="2300"/>
            </a:lvl3pPr>
            <a:lvl4pPr marL="1828800" lvl="3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–"/>
              <a:defRPr sz="2300"/>
            </a:lvl4pPr>
            <a:lvl5pPr marL="2286000" lvl="4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»"/>
              <a:defRPr sz="2300"/>
            </a:lvl5pPr>
            <a:lvl6pPr marL="2743200" lvl="5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6pPr>
            <a:lvl7pPr marL="3200400" lvl="6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7pPr>
            <a:lvl8pPr marL="3657600" lvl="7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8pPr>
            <a:lvl9pPr marL="4114800" lvl="8" indent="-374650" algn="r" rtl="0">
              <a:spcBef>
                <a:spcPts val="400"/>
              </a:spcBef>
              <a:spcAft>
                <a:spcPts val="0"/>
              </a:spcAft>
              <a:buSzPts val="2300"/>
              <a:buChar char="•"/>
              <a:defRPr sz="2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CUSTOM_7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/>
          <p:nvPr/>
        </p:nvSpPr>
        <p:spPr>
          <a:xfrm>
            <a:off x="10052243" y="6047106"/>
            <a:ext cx="6685985" cy="3171574"/>
          </a:xfrm>
          <a:custGeom>
            <a:avLst/>
            <a:gdLst/>
            <a:ahLst/>
            <a:cxnLst/>
            <a:rect l="l" t="t" r="r" b="b"/>
            <a:pathLst>
              <a:path w="1850382" h="877750" extrusionOk="0">
                <a:moveTo>
                  <a:pt x="0" y="0"/>
                </a:moveTo>
                <a:lnTo>
                  <a:pt x="1850382" y="0"/>
                </a:lnTo>
                <a:lnTo>
                  <a:pt x="1850382" y="877750"/>
                </a:lnTo>
                <a:lnTo>
                  <a:pt x="0" y="877750"/>
                </a:lnTo>
                <a:close/>
              </a:path>
            </a:pathLst>
          </a:custGeom>
          <a:solidFill>
            <a:srgbClr val="EBEFEA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91" name="Google Shape;191;p10"/>
          <p:cNvSpPr>
            <a:spLocks noGrp="1"/>
          </p:cNvSpPr>
          <p:nvPr>
            <p:ph type="pic" idx="2"/>
          </p:nvPr>
        </p:nvSpPr>
        <p:spPr>
          <a:xfrm>
            <a:off x="10075725" y="6070750"/>
            <a:ext cx="6643200" cy="3128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92" name="Google Shape;192;p10"/>
          <p:cNvGrpSpPr/>
          <p:nvPr/>
        </p:nvGrpSpPr>
        <p:grpSpPr>
          <a:xfrm>
            <a:off x="10052243" y="1161844"/>
            <a:ext cx="6686050" cy="3447088"/>
            <a:chOff x="0" y="-76200"/>
            <a:chExt cx="1850400" cy="954000"/>
          </a:xfrm>
        </p:grpSpPr>
        <p:sp>
          <p:nvSpPr>
            <p:cNvPr id="193" name="Google Shape;193;p10"/>
            <p:cNvSpPr/>
            <p:nvPr/>
          </p:nvSpPr>
          <p:spPr>
            <a:xfrm>
              <a:off x="0" y="0"/>
              <a:ext cx="1850382" cy="877750"/>
            </a:xfrm>
            <a:custGeom>
              <a:avLst/>
              <a:gdLst/>
              <a:ahLst/>
              <a:cxnLst/>
              <a:rect l="l" t="t" r="r" b="b"/>
              <a:pathLst>
                <a:path w="1850382" h="877750" extrusionOk="0">
                  <a:moveTo>
                    <a:pt x="0" y="0"/>
                  </a:moveTo>
                  <a:lnTo>
                    <a:pt x="1850382" y="0"/>
                  </a:lnTo>
                  <a:lnTo>
                    <a:pt x="1850382" y="877750"/>
                  </a:lnTo>
                  <a:lnTo>
                    <a:pt x="0" y="877750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94" name="Google Shape;194;p10"/>
            <p:cNvSpPr txBox="1"/>
            <p:nvPr/>
          </p:nvSpPr>
          <p:spPr>
            <a:xfrm>
              <a:off x="0" y="-76200"/>
              <a:ext cx="18504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975" tIns="26975" rIns="26975" bIns="26975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10"/>
          <p:cNvSpPr/>
          <p:nvPr/>
        </p:nvSpPr>
        <p:spPr>
          <a:xfrm>
            <a:off x="10100417" y="1474234"/>
            <a:ext cx="6589800" cy="3097500"/>
          </a:xfrm>
          <a:prstGeom prst="rect">
            <a:avLst/>
          </a:prstGeom>
          <a:solidFill>
            <a:srgbClr val="FEF9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0"/>
          <p:cNvSpPr/>
          <p:nvPr/>
        </p:nvSpPr>
        <p:spPr>
          <a:xfrm>
            <a:off x="2182106" y="1135770"/>
            <a:ext cx="5770265" cy="3913289"/>
          </a:xfrm>
          <a:custGeom>
            <a:avLst/>
            <a:gdLst/>
            <a:ahLst/>
            <a:cxnLst/>
            <a:rect l="l" t="t" r="r" b="b"/>
            <a:pathLst>
              <a:path w="5770265" h="3913289" extrusionOk="0">
                <a:moveTo>
                  <a:pt x="0" y="0"/>
                </a:moveTo>
                <a:lnTo>
                  <a:pt x="5770265" y="0"/>
                </a:lnTo>
                <a:lnTo>
                  <a:pt x="5770265" y="3913289"/>
                </a:lnTo>
                <a:lnTo>
                  <a:pt x="0" y="39132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 txBox="1">
            <a:spLocks noGrp="1"/>
          </p:cNvSpPr>
          <p:nvPr>
            <p:ph type="title"/>
          </p:nvPr>
        </p:nvSpPr>
        <p:spPr>
          <a:xfrm>
            <a:off x="565600" y="5133299"/>
            <a:ext cx="9003300" cy="218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body" idx="1"/>
          </p:nvPr>
        </p:nvSpPr>
        <p:spPr>
          <a:xfrm>
            <a:off x="1656538" y="7637700"/>
            <a:ext cx="6821400" cy="26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90525" algn="ctr" rtl="0">
              <a:spcBef>
                <a:spcPts val="640"/>
              </a:spcBef>
              <a:spcAft>
                <a:spcPts val="0"/>
              </a:spcAft>
              <a:buSzPts val="2550"/>
              <a:buChar char="•"/>
              <a:defRPr sz="2550"/>
            </a:lvl1pPr>
            <a:lvl2pPr marL="914400" lvl="1" indent="-390525" algn="ctr" rtl="0">
              <a:spcBef>
                <a:spcPts val="560"/>
              </a:spcBef>
              <a:spcAft>
                <a:spcPts val="0"/>
              </a:spcAft>
              <a:buSzPts val="2550"/>
              <a:buChar char="–"/>
              <a:defRPr/>
            </a:lvl2pPr>
            <a:lvl3pPr marL="1371600" lvl="2" indent="-390525" algn="ctr" rtl="0">
              <a:spcBef>
                <a:spcPts val="480"/>
              </a:spcBef>
              <a:spcAft>
                <a:spcPts val="0"/>
              </a:spcAft>
              <a:buSzPts val="2550"/>
              <a:buChar char="•"/>
              <a:defRPr sz="2550"/>
            </a:lvl3pPr>
            <a:lvl4pPr marL="1828800" lvl="3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–"/>
              <a:defRPr sz="2550"/>
            </a:lvl4pPr>
            <a:lvl5pPr marL="2286000" lvl="4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»"/>
              <a:defRPr sz="2550"/>
            </a:lvl5pPr>
            <a:lvl6pPr marL="2743200" lvl="5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6pPr>
            <a:lvl7pPr marL="3200400" lvl="6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7pPr>
            <a:lvl8pPr marL="3657600" lvl="7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8pPr>
            <a:lvl9pPr marL="4114800" lvl="8" indent="-390525" algn="ctr" rtl="0">
              <a:spcBef>
                <a:spcPts val="400"/>
              </a:spcBef>
              <a:spcAft>
                <a:spcPts val="0"/>
              </a:spcAft>
              <a:buSzPts val="2550"/>
              <a:buChar char="•"/>
              <a:defRPr sz="2550"/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subTitle" idx="3"/>
          </p:nvPr>
        </p:nvSpPr>
        <p:spPr>
          <a:xfrm>
            <a:off x="10163025" y="785409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subTitle" idx="4"/>
          </p:nvPr>
        </p:nvSpPr>
        <p:spPr>
          <a:xfrm>
            <a:off x="10163025" y="5382260"/>
            <a:ext cx="6464400" cy="5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550"/>
              <a:buNone/>
              <a:defRPr sz="2550" b="1"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SzPts val="3200"/>
              <a:buFont typeface="Blinker Black"/>
              <a:buNone/>
              <a:defRPr sz="3200">
                <a:latin typeface="Blinker Black"/>
                <a:ea typeface="Blinker Black"/>
                <a:cs typeface="Blinker Black"/>
                <a:sym typeface="Blinker Black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>
            <a:spLocks noGrp="1"/>
          </p:cNvSpPr>
          <p:nvPr>
            <p:ph type="pic" idx="5"/>
          </p:nvPr>
        </p:nvSpPr>
        <p:spPr>
          <a:xfrm>
            <a:off x="10075725" y="1458625"/>
            <a:ext cx="6643200" cy="312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319214" y="319214"/>
            <a:ext cx="17652477" cy="9650161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46900" y="711225"/>
            <a:ext cx="169941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rompt Black"/>
              <a:buNone/>
              <a:defRPr sz="7500" i="0" u="none" strike="noStrike" cap="none">
                <a:solidFill>
                  <a:schemeClr val="dk1"/>
                </a:solidFill>
                <a:latin typeface="Prompt Black"/>
                <a:ea typeface="Prompt Black"/>
                <a:cs typeface="Prompt Black"/>
                <a:sym typeface="Promp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469250" y="3108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22275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50"/>
              <a:buFont typeface="Blinker"/>
              <a:buChar char="•"/>
              <a:defRPr sz="30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marL="914400" marR="0" lvl="1" indent="-390525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Blinker"/>
              <a:buChar char="–"/>
              <a:defRPr sz="255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linker"/>
              <a:buChar char="•"/>
              <a:defRPr sz="24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–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»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linker"/>
              <a:buChar char="•"/>
              <a:defRPr sz="2000" i="0" u="none" strike="noStrike" cap="none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98-024-54576-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ncessmiz/G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05" y="3946357"/>
            <a:ext cx="8302866" cy="60034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19"/>
          <p:cNvGrpSpPr/>
          <p:nvPr/>
        </p:nvGrpSpPr>
        <p:grpSpPr>
          <a:xfrm>
            <a:off x="319214" y="7277803"/>
            <a:ext cx="6632249" cy="1076086"/>
            <a:chOff x="0" y="-76200"/>
            <a:chExt cx="1471904" cy="238817"/>
          </a:xfrm>
        </p:grpSpPr>
        <p:sp>
          <p:nvSpPr>
            <p:cNvPr id="341" name="Google Shape;341;p19"/>
            <p:cNvSpPr/>
            <p:nvPr/>
          </p:nvSpPr>
          <p:spPr>
            <a:xfrm>
              <a:off x="0" y="0"/>
              <a:ext cx="1471904" cy="162617"/>
            </a:xfrm>
            <a:custGeom>
              <a:avLst/>
              <a:gdLst/>
              <a:ahLst/>
              <a:cxnLst/>
              <a:rect l="l" t="t" r="r" b="b"/>
              <a:pathLst>
                <a:path w="1471904" h="162617" extrusionOk="0">
                  <a:moveTo>
                    <a:pt x="0" y="0"/>
                  </a:moveTo>
                  <a:lnTo>
                    <a:pt x="1471904" y="0"/>
                  </a:lnTo>
                  <a:lnTo>
                    <a:pt x="1471904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2" name="Google Shape;342;p19"/>
            <p:cNvSpPr txBox="1"/>
            <p:nvPr/>
          </p:nvSpPr>
          <p:spPr>
            <a:xfrm>
              <a:off x="0" y="-76200"/>
              <a:ext cx="1471904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9"/>
          <p:cNvGrpSpPr/>
          <p:nvPr/>
        </p:nvGrpSpPr>
        <p:grpSpPr>
          <a:xfrm>
            <a:off x="319214" y="8182214"/>
            <a:ext cx="5946170" cy="1076086"/>
            <a:chOff x="0" y="-76200"/>
            <a:chExt cx="1319641" cy="238817"/>
          </a:xfrm>
        </p:grpSpPr>
        <p:sp>
          <p:nvSpPr>
            <p:cNvPr id="344" name="Google Shape;344;p19"/>
            <p:cNvSpPr/>
            <p:nvPr/>
          </p:nvSpPr>
          <p:spPr>
            <a:xfrm>
              <a:off x="0" y="0"/>
              <a:ext cx="1319641" cy="162617"/>
            </a:xfrm>
            <a:custGeom>
              <a:avLst/>
              <a:gdLst/>
              <a:ahLst/>
              <a:cxnLst/>
              <a:rect l="l" t="t" r="r" b="b"/>
              <a:pathLst>
                <a:path w="1319641" h="162617" extrusionOk="0">
                  <a:moveTo>
                    <a:pt x="0" y="0"/>
                  </a:moveTo>
                  <a:lnTo>
                    <a:pt x="1319641" y="0"/>
                  </a:lnTo>
                  <a:lnTo>
                    <a:pt x="1319641" y="162617"/>
                  </a:lnTo>
                  <a:lnTo>
                    <a:pt x="0" y="162617"/>
                  </a:lnTo>
                  <a:close/>
                </a:path>
              </a:pathLst>
            </a:custGeom>
            <a:solidFill>
              <a:srgbClr val="ED7843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5" name="Google Shape;345;p19"/>
            <p:cNvSpPr txBox="1"/>
            <p:nvPr/>
          </p:nvSpPr>
          <p:spPr>
            <a:xfrm>
              <a:off x="0" y="-76200"/>
              <a:ext cx="1319641" cy="238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6" name="Google Shape;346;p19"/>
          <p:cNvSpPr txBox="1"/>
          <p:nvPr/>
        </p:nvSpPr>
        <p:spPr>
          <a:xfrm>
            <a:off x="935115" y="7490250"/>
            <a:ext cx="5766000" cy="1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5" b="1" i="0" u="none" strike="noStrike" cap="none" dirty="0">
                <a:solidFill>
                  <a:srgbClr val="000000"/>
                </a:solidFill>
                <a:latin typeface="Blinker"/>
                <a:ea typeface="Blinker"/>
                <a:cs typeface="Blinker"/>
                <a:sym typeface="Blinker"/>
              </a:rPr>
              <a:t>Exploring Earthquakes, Faults, and the Forces Shaping Our Planet</a:t>
            </a:r>
            <a:endParaRPr dirty="0"/>
          </a:p>
        </p:txBody>
      </p:sp>
      <p:sp>
        <p:nvSpPr>
          <p:cNvPr id="347" name="Google Shape;347;p19"/>
          <p:cNvSpPr txBox="1"/>
          <p:nvPr/>
        </p:nvSpPr>
        <p:spPr>
          <a:xfrm>
            <a:off x="935115" y="2405937"/>
            <a:ext cx="104574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판의 경계에 따라 지진 </a:t>
            </a:r>
            <a:r>
              <a:rPr lang="en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Classification</a:t>
            </a:r>
            <a:endParaRPr sz="6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935115" y="4290298"/>
            <a:ext cx="7500610" cy="48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2230019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이세라 </a:t>
            </a:r>
            <a:endParaRPr sz="2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A5115B83-9075-5D67-31FD-51907EE95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2E9BF6A4-954B-477E-EC1D-142965F666FE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 </a:t>
            </a:r>
          </a:p>
        </p:txBody>
      </p:sp>
      <p:pic>
        <p:nvPicPr>
          <p:cNvPr id="3" name="그림 2" descr="그래프, 도표, 라인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1A2477-7522-237F-5E9C-F3D0C5A9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062"/>
          <a:stretch>
            <a:fillRect/>
          </a:stretch>
        </p:blipFill>
        <p:spPr>
          <a:xfrm>
            <a:off x="2604655" y="6087424"/>
            <a:ext cx="4100945" cy="3353687"/>
          </a:xfrm>
          <a:prstGeom prst="rect">
            <a:avLst/>
          </a:prstGeom>
        </p:spPr>
      </p:pic>
      <p:pic>
        <p:nvPicPr>
          <p:cNvPr id="5" name="그림 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8FB93D-A36B-A3F2-2ED9-21CCBE7FB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03" y="2312229"/>
            <a:ext cx="13213188" cy="3775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932E40-D11D-E984-F13D-879B5E734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9200" y="6545067"/>
            <a:ext cx="31496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8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0D03958E-8833-F67D-80B1-3B4D2493B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3CFDF515-B174-6564-AE62-B7B5F673120C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B7A25-A3DB-7A26-DFBC-D60ED3D9B27B}"/>
              </a:ext>
            </a:extLst>
          </p:cNvPr>
          <p:cNvSpPr txBox="1"/>
          <p:nvPr/>
        </p:nvSpPr>
        <p:spPr>
          <a:xfrm>
            <a:off x="1634836" y="2272145"/>
            <a:ext cx="139653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Gutenberg, B., &amp; Richter, C. F. (1944). </a:t>
            </a:r>
            <a:r>
              <a:rPr lang="en" altLang="ko-KR" sz="2800" i="1" dirty="0"/>
              <a:t>Frequency of earthquakes in California</a:t>
            </a:r>
            <a:r>
              <a:rPr lang="en" altLang="ko-KR" sz="2800" dirty="0"/>
              <a:t>. Bulletin of the Seismological Society of America, 34(4), 185–188.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Bayrak, Y., </a:t>
            </a:r>
            <a:r>
              <a:rPr lang="en" altLang="ko-KR" sz="2800" dirty="0" err="1"/>
              <a:t>Yılmaztürk</a:t>
            </a:r>
            <a:r>
              <a:rPr lang="en" altLang="ko-KR" sz="2800" dirty="0"/>
              <a:t>, A., &amp; Öztürk, S. (2002).</a:t>
            </a:r>
            <a:br>
              <a:rPr lang="en" altLang="ko-KR" sz="2800" dirty="0"/>
            </a:br>
            <a:r>
              <a:rPr lang="en" altLang="ko-KR" sz="2800" i="1" dirty="0"/>
              <a:t>Lateral variations of the modal (a/b) values for the different regions of the world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Journal of Geodynamics, 34, 653–666.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sz="2800" dirty="0"/>
              <a:t>Iwata, D., &amp; Nanjo, K. Z. (2024).</a:t>
            </a:r>
            <a:br>
              <a:rPr lang="en" altLang="ko-KR" sz="2800" dirty="0"/>
            </a:br>
            <a:r>
              <a:rPr lang="en" altLang="ko-KR" sz="2800" i="1" dirty="0"/>
              <a:t>Adaptive estimation of the Gutenberg–Richter b value using a state space model and particle filtering</a:t>
            </a:r>
            <a:r>
              <a:rPr lang="en" altLang="ko-KR" sz="2800" dirty="0"/>
              <a:t>.</a:t>
            </a:r>
            <a:br>
              <a:rPr lang="en" altLang="ko-KR" sz="2800" dirty="0"/>
            </a:br>
            <a:r>
              <a:rPr lang="en" altLang="ko-KR" sz="2800" dirty="0"/>
              <a:t>Scientific Reports, 14, 4630. </a:t>
            </a:r>
            <a:r>
              <a:rPr lang="en" altLang="ko-KR" sz="2800" dirty="0">
                <a:hlinkClick r:id="rId3"/>
              </a:rPr>
              <a:t>https://doi.org/10.1038/s41598-024-54576-x</a:t>
            </a:r>
            <a:endParaRPr lang="en" altLang="ko-KR" sz="2800" dirty="0"/>
          </a:p>
          <a:p>
            <a:endParaRPr kumimoji="1"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29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E4099722-D4C5-F109-03FE-5B2708A8E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2B47DC9-89C7-605F-8AF5-1F361D77CEEF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11953-543C-0ABE-49AD-43B0D1EF0F9C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D81A70-0CF4-4A20-61DC-FCD511966636}"/>
              </a:ext>
            </a:extLst>
          </p:cNvPr>
          <p:cNvSpPr txBox="1"/>
          <p:nvPr/>
        </p:nvSpPr>
        <p:spPr>
          <a:xfrm>
            <a:off x="2244436" y="5143500"/>
            <a:ext cx="148243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깃허브</a:t>
            </a:r>
            <a:r>
              <a:rPr kumimoji="1" lang="ko-KR" altLang="en-US" dirty="0"/>
              <a:t> 주소</a:t>
            </a:r>
            <a:endParaRPr kumimoji="1" lang="en-US" altLang="ko-KR" dirty="0"/>
          </a:p>
          <a:p>
            <a:r>
              <a:rPr kumimoji="1" lang="en-US" altLang="ko-KR" dirty="0">
                <a:hlinkClick r:id="rId3"/>
              </a:rPr>
              <a:t>https://github.com/princessmiz/GR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339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3A4501D-4283-C7F3-D7F0-DED5612E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83CC7F51-B908-CC6C-A70F-75A3F7BFE97D}"/>
              </a:ext>
            </a:extLst>
          </p:cNvPr>
          <p:cNvSpPr txBox="1"/>
          <p:nvPr/>
        </p:nvSpPr>
        <p:spPr>
          <a:xfrm>
            <a:off x="864000" y="2580088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A00C21-9215-516C-BA0A-00CB294F330D}"/>
              </a:ext>
            </a:extLst>
          </p:cNvPr>
          <p:cNvSpPr txBox="1"/>
          <p:nvPr/>
        </p:nvSpPr>
        <p:spPr>
          <a:xfrm>
            <a:off x="1717964" y="2770909"/>
            <a:ext cx="1327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E0BBE2-6D45-58A5-1F83-3CBB3D24A6E4}"/>
              </a:ext>
            </a:extLst>
          </p:cNvPr>
          <p:cNvSpPr txBox="1"/>
          <p:nvPr/>
        </p:nvSpPr>
        <p:spPr>
          <a:xfrm>
            <a:off x="2244436" y="5143500"/>
            <a:ext cx="14824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성적 </a:t>
            </a:r>
            <a:r>
              <a:rPr kumimoji="1" lang="en-US" altLang="ko-KR" dirty="0"/>
              <a:t>A-</a:t>
            </a:r>
          </a:p>
          <a:p>
            <a:r>
              <a:rPr kumimoji="1" lang="ko-KR" altLang="en-US" dirty="0"/>
              <a:t>원래는 배운 내용을 더 적용하고자 </a:t>
            </a:r>
            <a:r>
              <a:rPr kumimoji="1" lang="en" altLang="ko-KR" dirty="0"/>
              <a:t>Burridge-</a:t>
            </a:r>
            <a:r>
              <a:rPr kumimoji="1" lang="en" altLang="ko-KR" dirty="0" err="1"/>
              <a:t>Knopoff</a:t>
            </a:r>
            <a:r>
              <a:rPr kumimoji="1" lang="en" altLang="ko-KR" dirty="0"/>
              <a:t> model</a:t>
            </a:r>
            <a:r>
              <a:rPr kumimoji="1" lang="ko-KR" altLang="en-US" dirty="0"/>
              <a:t> 이라는 미분방정식으로 지진 모델을 만드는 것으로 더 지구물리학 분야에 맞게 </a:t>
            </a:r>
            <a:r>
              <a:rPr kumimoji="1" lang="ko-KR" altLang="en-US" dirty="0" err="1"/>
              <a:t>만들고싶었으나</a:t>
            </a:r>
            <a:r>
              <a:rPr kumimoji="1" lang="ko-KR" altLang="en-US" dirty="0"/>
              <a:t> 잘 안돼서 더 간단한 분야로 바꾸면서 </a:t>
            </a:r>
            <a:r>
              <a:rPr kumimoji="1" lang="ko-KR" altLang="en-US" dirty="0" err="1"/>
              <a:t>배운점을</a:t>
            </a:r>
            <a:r>
              <a:rPr kumimoji="1" lang="ko-KR" altLang="en-US" dirty="0"/>
              <a:t> 다 사용하지 못한 것 같아서 점수를 좀 </a:t>
            </a:r>
            <a:r>
              <a:rPr kumimoji="1" lang="ko-KR" altLang="en-US" dirty="0" err="1"/>
              <a:t>깍았습니다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18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"/>
          <p:cNvSpPr txBox="1"/>
          <p:nvPr/>
        </p:nvSpPr>
        <p:spPr>
          <a:xfrm>
            <a:off x="2129237" y="805574"/>
            <a:ext cx="140295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sz="6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3794073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01</a:t>
            </a:r>
            <a:endParaRPr/>
          </a:p>
        </p:txBody>
      </p:sp>
      <p:sp>
        <p:nvSpPr>
          <p:cNvPr id="355" name="Google Shape;355;p20"/>
          <p:cNvSpPr txBox="1"/>
          <p:nvPr/>
        </p:nvSpPr>
        <p:spPr>
          <a:xfrm>
            <a:off x="3794073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03</a:t>
            </a:r>
            <a:endParaRPr/>
          </a:p>
        </p:txBody>
      </p:sp>
      <p:sp>
        <p:nvSpPr>
          <p:cNvPr id="356" name="Google Shape;356;p20"/>
          <p:cNvSpPr txBox="1"/>
          <p:nvPr/>
        </p:nvSpPr>
        <p:spPr>
          <a:xfrm>
            <a:off x="12263212" y="271619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02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2263212" y="6290023"/>
            <a:ext cx="2280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12" b="1" i="0" u="none" strike="noStrike" cap="none">
                <a:solidFill>
                  <a:srgbClr val="000000"/>
                </a:solidFill>
                <a:latin typeface="Prompt Black"/>
                <a:ea typeface="Prompt Black"/>
                <a:cs typeface="Prompt Black"/>
                <a:sym typeface="Prompt Black"/>
              </a:rPr>
              <a:t>04</a:t>
            </a:r>
            <a:endParaRPr/>
          </a:p>
        </p:txBody>
      </p:sp>
      <p:sp>
        <p:nvSpPr>
          <p:cNvPr id="358" name="Google Shape;358;p20"/>
          <p:cNvSpPr/>
          <p:nvPr/>
        </p:nvSpPr>
        <p:spPr>
          <a:xfrm>
            <a:off x="1301454" y="3882406"/>
            <a:ext cx="7166601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7843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59" name="Google Shape;359;p20"/>
          <p:cNvSpPr/>
          <p:nvPr/>
        </p:nvSpPr>
        <p:spPr>
          <a:xfrm>
            <a:off x="9819946" y="3882406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00935E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0" name="Google Shape;360;p20"/>
          <p:cNvSpPr/>
          <p:nvPr/>
        </p:nvSpPr>
        <p:spPr>
          <a:xfrm>
            <a:off x="1301454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A9D6F1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1" name="Google Shape;361;p20"/>
          <p:cNvSpPr/>
          <p:nvPr/>
        </p:nvSpPr>
        <p:spPr>
          <a:xfrm>
            <a:off x="9819946" y="7456235"/>
            <a:ext cx="7166606" cy="843332"/>
          </a:xfrm>
          <a:custGeom>
            <a:avLst/>
            <a:gdLst/>
            <a:ahLst/>
            <a:cxnLst/>
            <a:rect l="l" t="t" r="r" b="b"/>
            <a:pathLst>
              <a:path w="1381914" h="162617" extrusionOk="0">
                <a:moveTo>
                  <a:pt x="0" y="0"/>
                </a:moveTo>
                <a:lnTo>
                  <a:pt x="1381914" y="0"/>
                </a:lnTo>
                <a:lnTo>
                  <a:pt x="1381914" y="162617"/>
                </a:lnTo>
                <a:lnTo>
                  <a:pt x="0" y="162617"/>
                </a:lnTo>
                <a:close/>
              </a:path>
            </a:pathLst>
          </a:custGeom>
          <a:solidFill>
            <a:srgbClr val="EDBF2B"/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2" name="Google Shape;362;p20"/>
          <p:cNvSpPr txBox="1"/>
          <p:nvPr/>
        </p:nvSpPr>
        <p:spPr>
          <a:xfrm>
            <a:off x="1731586" y="3882405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이론적 배경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3" name="Google Shape;363;p20"/>
          <p:cNvSpPr txBox="1"/>
          <p:nvPr/>
        </p:nvSpPr>
        <p:spPr>
          <a:xfrm>
            <a:off x="10250114" y="3863531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  <a:cs typeface="Blinker"/>
                <a:sym typeface="Blinker"/>
              </a:rPr>
              <a:t>프로그램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1731622" y="7501528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결론 및 고찰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5" name="Google Shape;365;p20"/>
          <p:cNvSpPr txBox="1"/>
          <p:nvPr/>
        </p:nvSpPr>
        <p:spPr>
          <a:xfrm>
            <a:off x="10250114" y="7485486"/>
            <a:ext cx="63063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50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참고문헌</a:t>
            </a:r>
            <a:endParaRPr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66" name="Google Shape;366;p20"/>
          <p:cNvSpPr txBox="1"/>
          <p:nvPr/>
        </p:nvSpPr>
        <p:spPr>
          <a:xfrm>
            <a:off x="2691004" y="4940807"/>
            <a:ext cx="44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구텐베르크</a:t>
            </a:r>
            <a:r>
              <a:rPr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</a:t>
            </a:r>
            <a:r>
              <a:rPr lang="ko-KR" altLang="en-US" sz="2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릭터</a:t>
            </a:r>
            <a:r>
              <a:rPr lang="ko-KR" altLang="en-US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법칙과 판의 경계 </a:t>
            </a:r>
            <a:endParaRPr sz="11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/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구텐베르크</a:t>
            </a:r>
            <a:r>
              <a:rPr lang="en-US" altLang="ko-KR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</a:t>
            </a:r>
            <a:r>
              <a:rPr lang="ko-KR" altLang="en-US" sz="6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릭터</a:t>
            </a: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법칙</a:t>
            </a:r>
            <a:endParaRPr lang="ko-KR" altLang="en-US" sz="4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AutoShape 2" descr="{\displaystyle \!\,\log _{10}N=a-bM}">
            <a:extLst>
              <a:ext uri="{FF2B5EF4-FFF2-40B4-BE49-F238E27FC236}">
                <a16:creationId xmlns:a16="http://schemas.microsoft.com/office/drawing/2014/main" id="{4A7DF746-C25C-C9C9-3168-626E838BA0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4" descr="{\displaystyle \!\,\log _{10}N=a-bM}">
            <a:extLst>
              <a:ext uri="{FF2B5EF4-FFF2-40B4-BE49-F238E27FC236}">
                <a16:creationId xmlns:a16="http://schemas.microsoft.com/office/drawing/2014/main" id="{E1BE34A2-3DFD-D119-CC90-247DFBD887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3999" y="5143499"/>
            <a:ext cx="2604837" cy="2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/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" altLang="ko-KR" sz="4000" i="0" dirty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" altLang="ko-KR" sz="40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" altLang="ko-KR" sz="40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func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ko-KR" sz="4000" i="1" dirty="0" smtClean="0">
                          <a:latin typeface="Cambria Math" panose="02040503050406030204" pitchFamily="18" charset="0"/>
                        </a:rPr>
                        <m:t>𝑏𝑀</m:t>
                      </m:r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B38C03-BEA1-221E-DDE6-5D742459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569" y="2778011"/>
                <a:ext cx="4654062" cy="1231106"/>
              </a:xfrm>
              <a:prstGeom prst="rect">
                <a:avLst/>
              </a:prstGeom>
              <a:blipFill>
                <a:blip r:embed="rId3"/>
                <a:stretch>
                  <a:fillRect l="-6522" b="-23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/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" altLang="ko-KR" sz="36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" altLang="ko-KR" sz="3600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" altLang="ko-KR" sz="3600" i="1" dirty="0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ko-KR" sz="3600" b="0" i="1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func>
                        </m:num>
                        <m:den>
                          <m:acc>
                            <m:accPr>
                              <m:chr m:val="̅"/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  <m:r>
                            <a:rPr kumimoji="1" lang="en" altLang="ko-KR" sz="360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kumimoji="1" lang="en" altLang="ko-KR" sz="360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" altLang="ko-KR" sz="3600" i="1" dirty="0" err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" altLang="ko-KR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kumimoji="1" lang="en" altLang="ko-KR" sz="3600" i="1" dirty="0">
                                      <a:latin typeface="Cambria Math" panose="02040503050406030204" pitchFamily="18" charset="0"/>
                                    </a:rPr>
                                    <m:t>𝑏𝑖𝑛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44EB3F9-77AF-D720-19D7-C4BFA15C5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228" y="3890237"/>
                <a:ext cx="5123542" cy="1604350"/>
              </a:xfrm>
              <a:prstGeom prst="rect">
                <a:avLst/>
              </a:prstGeom>
              <a:blipFill>
                <a:blip r:embed="rId4"/>
                <a:stretch>
                  <a:fillRect r="-2228" b="-5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8" descr="undefined">
            <a:extLst>
              <a:ext uri="{FF2B5EF4-FFF2-40B4-BE49-F238E27FC236}">
                <a16:creationId xmlns:a16="http://schemas.microsoft.com/office/drawing/2014/main" id="{C9848B4A-D72A-9F76-7F3D-E70A767A5D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5" name="그림 34" descr="그래프, 라인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BCA675-3F22-00C0-7D99-D05421D1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836" y="4910407"/>
            <a:ext cx="6017766" cy="48006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2"/>
          <p:cNvGrpSpPr/>
          <p:nvPr/>
        </p:nvGrpSpPr>
        <p:grpSpPr>
          <a:xfrm>
            <a:off x="319214" y="5344023"/>
            <a:ext cx="17649572" cy="4623763"/>
            <a:chOff x="0" y="-76200"/>
            <a:chExt cx="4648447" cy="1217781"/>
          </a:xfrm>
        </p:grpSpPr>
        <p:sp>
          <p:nvSpPr>
            <p:cNvPr id="431" name="Google Shape;431;p22"/>
            <p:cNvSpPr/>
            <p:nvPr/>
          </p:nvSpPr>
          <p:spPr>
            <a:xfrm>
              <a:off x="0" y="0"/>
              <a:ext cx="4648447" cy="1141581"/>
            </a:xfrm>
            <a:custGeom>
              <a:avLst/>
              <a:gdLst/>
              <a:ahLst/>
              <a:cxnLst/>
              <a:rect l="l" t="t" r="r" b="b"/>
              <a:pathLst>
                <a:path w="4648447" h="1141581" extrusionOk="0">
                  <a:moveTo>
                    <a:pt x="0" y="0"/>
                  </a:moveTo>
                  <a:lnTo>
                    <a:pt x="4648447" y="0"/>
                  </a:lnTo>
                  <a:lnTo>
                    <a:pt x="4648447" y="1141581"/>
                  </a:lnTo>
                  <a:lnTo>
                    <a:pt x="0" y="1141581"/>
                  </a:lnTo>
                  <a:close/>
                </a:path>
              </a:pathLst>
            </a:custGeom>
            <a:solidFill>
              <a:srgbClr val="A9D6F1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2" name="Google Shape;432;p22"/>
            <p:cNvSpPr txBox="1"/>
            <p:nvPr/>
          </p:nvSpPr>
          <p:spPr>
            <a:xfrm>
              <a:off x="0" y="-76200"/>
              <a:ext cx="4648447" cy="1217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22"/>
          <p:cNvGrpSpPr/>
          <p:nvPr/>
        </p:nvGrpSpPr>
        <p:grpSpPr>
          <a:xfrm>
            <a:off x="12302587" y="3437582"/>
            <a:ext cx="5025001" cy="4007004"/>
            <a:chOff x="0" y="-76200"/>
            <a:chExt cx="1323457" cy="1055343"/>
          </a:xfrm>
        </p:grpSpPr>
        <p:sp>
          <p:nvSpPr>
            <p:cNvPr id="434" name="Google Shape;434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5" name="Google Shape;435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960412" y="3437582"/>
            <a:ext cx="5025001" cy="4007004"/>
            <a:chOff x="0" y="-76200"/>
            <a:chExt cx="1323457" cy="1055343"/>
          </a:xfrm>
        </p:grpSpPr>
        <p:sp>
          <p:nvSpPr>
            <p:cNvPr id="437" name="Google Shape;437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8" name="Google Shape;438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22"/>
          <p:cNvSpPr/>
          <p:nvPr/>
        </p:nvSpPr>
        <p:spPr>
          <a:xfrm>
            <a:off x="1386154" y="3975320"/>
            <a:ext cx="4173517" cy="3316049"/>
          </a:xfrm>
          <a:custGeom>
            <a:avLst/>
            <a:gdLst/>
            <a:ahLst/>
            <a:cxnLst/>
            <a:rect l="l" t="t" r="r" b="b"/>
            <a:pathLst>
              <a:path w="4173517" h="3316049" extrusionOk="0">
                <a:moveTo>
                  <a:pt x="0" y="0"/>
                </a:moveTo>
                <a:lnTo>
                  <a:pt x="4173517" y="0"/>
                </a:lnTo>
                <a:lnTo>
                  <a:pt x="4173517" y="3316049"/>
                </a:lnTo>
                <a:lnTo>
                  <a:pt x="0" y="33160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0" name="Google Shape;440;p22"/>
          <p:cNvSpPr/>
          <p:nvPr/>
        </p:nvSpPr>
        <p:spPr>
          <a:xfrm>
            <a:off x="12569786" y="4147947"/>
            <a:ext cx="4490603" cy="3143422"/>
          </a:xfrm>
          <a:custGeom>
            <a:avLst/>
            <a:gdLst/>
            <a:ahLst/>
            <a:cxnLst/>
            <a:rect l="l" t="t" r="r" b="b"/>
            <a:pathLst>
              <a:path w="4490603" h="3143422" extrusionOk="0">
                <a:moveTo>
                  <a:pt x="0" y="0"/>
                </a:moveTo>
                <a:lnTo>
                  <a:pt x="4490603" y="0"/>
                </a:lnTo>
                <a:lnTo>
                  <a:pt x="4490603" y="3143422"/>
                </a:lnTo>
                <a:lnTo>
                  <a:pt x="0" y="3143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41" name="Google Shape;441;p22"/>
          <p:cNvGrpSpPr/>
          <p:nvPr/>
        </p:nvGrpSpPr>
        <p:grpSpPr>
          <a:xfrm>
            <a:off x="6631499" y="3437582"/>
            <a:ext cx="5025001" cy="4007004"/>
            <a:chOff x="0" y="-76200"/>
            <a:chExt cx="1323457" cy="1055343"/>
          </a:xfrm>
        </p:grpSpPr>
        <p:sp>
          <p:nvSpPr>
            <p:cNvPr id="442" name="Google Shape;442;p22"/>
            <p:cNvSpPr/>
            <p:nvPr/>
          </p:nvSpPr>
          <p:spPr>
            <a:xfrm>
              <a:off x="0" y="0"/>
              <a:ext cx="1323457" cy="979143"/>
            </a:xfrm>
            <a:custGeom>
              <a:avLst/>
              <a:gdLst/>
              <a:ahLst/>
              <a:cxnLst/>
              <a:rect l="l" t="t" r="r" b="b"/>
              <a:pathLst>
                <a:path w="1323457" h="979143" extrusionOk="0">
                  <a:moveTo>
                    <a:pt x="0" y="0"/>
                  </a:moveTo>
                  <a:lnTo>
                    <a:pt x="1323457" y="0"/>
                  </a:lnTo>
                  <a:lnTo>
                    <a:pt x="1323457" y="979143"/>
                  </a:lnTo>
                  <a:lnTo>
                    <a:pt x="0" y="979143"/>
                  </a:lnTo>
                  <a:close/>
                </a:path>
              </a:pathLst>
            </a:custGeom>
            <a:solidFill>
              <a:srgbClr val="EBEFEA"/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3" name="Google Shape;443;p22"/>
            <p:cNvSpPr txBox="1"/>
            <p:nvPr/>
          </p:nvSpPr>
          <p:spPr>
            <a:xfrm>
              <a:off x="0" y="-76200"/>
              <a:ext cx="1323457" cy="10553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213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22"/>
          <p:cNvSpPr/>
          <p:nvPr/>
        </p:nvSpPr>
        <p:spPr>
          <a:xfrm>
            <a:off x="6765479" y="4359302"/>
            <a:ext cx="4757041" cy="2932067"/>
          </a:xfrm>
          <a:custGeom>
            <a:avLst/>
            <a:gdLst/>
            <a:ahLst/>
            <a:cxnLst/>
            <a:rect l="l" t="t" r="r" b="b"/>
            <a:pathLst>
              <a:path w="4757041" h="2932067" extrusionOk="0">
                <a:moveTo>
                  <a:pt x="0" y="0"/>
                </a:moveTo>
                <a:lnTo>
                  <a:pt x="4757042" y="0"/>
                </a:lnTo>
                <a:lnTo>
                  <a:pt x="4757042" y="2932067"/>
                </a:lnTo>
                <a:lnTo>
                  <a:pt x="0" y="2932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45" name="Google Shape;445;p22"/>
          <p:cNvSpPr txBox="1"/>
          <p:nvPr/>
        </p:nvSpPr>
        <p:spPr>
          <a:xfrm>
            <a:off x="7792599" y="7652832"/>
            <a:ext cx="2702700" cy="443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변환 단층 </a:t>
            </a:r>
            <a:endParaRPr sz="28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3463686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발산형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47" name="Google Shape;447;p22"/>
          <p:cNvSpPr txBox="1"/>
          <p:nvPr/>
        </p:nvSpPr>
        <p:spPr>
          <a:xfrm>
            <a:off x="4226834" y="769170"/>
            <a:ext cx="9834300" cy="1421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551" b="1" dirty="0">
                <a:latin typeface="Prompt Black"/>
                <a:cs typeface="Prompt Black"/>
                <a:sym typeface="Prompt Black"/>
              </a:rPr>
              <a:t>판의 경계 종류</a:t>
            </a:r>
            <a:endParaRPr dirty="0"/>
          </a:p>
        </p:txBody>
      </p:sp>
      <p:sp>
        <p:nvSpPr>
          <p:cNvPr id="449" name="Google Shape;449;p22"/>
          <p:cNvSpPr txBox="1"/>
          <p:nvPr/>
        </p:nvSpPr>
        <p:spPr>
          <a:xfrm>
            <a:off x="2121511" y="7652832"/>
            <a:ext cx="2702700" cy="38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섭입형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경계 </a:t>
            </a:r>
            <a:endParaRPr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50" name="Google Shape;450;p22"/>
          <p:cNvSpPr txBox="1"/>
          <p:nvPr/>
        </p:nvSpPr>
        <p:spPr>
          <a:xfrm>
            <a:off x="1678657" y="8275816"/>
            <a:ext cx="35886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일본 앞바다 </a:t>
            </a:r>
            <a:endParaRPr dirty="0"/>
          </a:p>
        </p:txBody>
      </p:sp>
      <p:sp>
        <p:nvSpPr>
          <p:cNvPr id="451" name="Google Shape;451;p22"/>
          <p:cNvSpPr txBox="1"/>
          <p:nvPr/>
        </p:nvSpPr>
        <p:spPr>
          <a:xfrm>
            <a:off x="7349744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켈리포니아</a:t>
            </a:r>
            <a:r>
              <a:rPr lang="ko-KR" altLang="en-US" dirty="0"/>
              <a:t> 지방 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산안드레아스</a:t>
            </a:r>
            <a:r>
              <a:rPr lang="ko-KR" altLang="en-US" dirty="0"/>
              <a:t> 단층 </a:t>
            </a:r>
            <a:endParaRPr dirty="0"/>
          </a:p>
        </p:txBody>
      </p:sp>
      <p:sp>
        <p:nvSpPr>
          <p:cNvPr id="452" name="Google Shape;452;p22"/>
          <p:cNvSpPr txBox="1"/>
          <p:nvPr/>
        </p:nvSpPr>
        <p:spPr>
          <a:xfrm>
            <a:off x="13020832" y="8275816"/>
            <a:ext cx="3588600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대서양 중앙 해령</a:t>
            </a:r>
            <a:endParaRPr lang="en-US" altLang="ko-KR" dirty="0"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가장 높은 </a:t>
            </a:r>
            <a:r>
              <a:rPr lang="en-US" altLang="ko-KR" dirty="0"/>
              <a:t>b </a:t>
            </a:r>
            <a:r>
              <a:rPr lang="ko-KR" altLang="en-US" dirty="0"/>
              <a:t>값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7D6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8025" y="340650"/>
            <a:ext cx="17611950" cy="96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4"/>
          <p:cNvSpPr/>
          <p:nvPr/>
        </p:nvSpPr>
        <p:spPr>
          <a:xfrm flipH="1">
            <a:off x="319214" y="464356"/>
            <a:ext cx="17649572" cy="9648572"/>
          </a:xfrm>
          <a:custGeom>
            <a:avLst/>
            <a:gdLst/>
            <a:ahLst/>
            <a:cxnLst/>
            <a:rect l="l" t="t" r="r" b="b"/>
            <a:pathLst>
              <a:path w="4648447" h="2541188" extrusionOk="0">
                <a:moveTo>
                  <a:pt x="0" y="0"/>
                </a:moveTo>
                <a:lnTo>
                  <a:pt x="4648447" y="0"/>
                </a:lnTo>
                <a:lnTo>
                  <a:pt x="4648447" y="2541188"/>
                </a:lnTo>
                <a:lnTo>
                  <a:pt x="0" y="254118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D341F8-A456-A855-0073-978C8E6D53C5}"/>
              </a:ext>
            </a:extLst>
          </p:cNvPr>
          <p:cNvSpPr txBox="1"/>
          <p:nvPr/>
        </p:nvSpPr>
        <p:spPr>
          <a:xfrm>
            <a:off x="1669525" y="1089954"/>
            <a:ext cx="396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5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선택한 영역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54C0DE-7D7F-1839-C8DE-8F71DD848A6A}"/>
              </a:ext>
            </a:extLst>
          </p:cNvPr>
          <p:cNvSpPr/>
          <p:nvPr/>
        </p:nvSpPr>
        <p:spPr>
          <a:xfrm>
            <a:off x="7796463" y="2454442"/>
            <a:ext cx="1347537" cy="1203158"/>
          </a:xfrm>
          <a:prstGeom prst="rect">
            <a:avLst/>
          </a:prstGeom>
          <a:noFill/>
          <a:ln w="762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09005-4E7C-9697-33AE-D54038CAB82E}"/>
              </a:ext>
            </a:extLst>
          </p:cNvPr>
          <p:cNvSpPr/>
          <p:nvPr/>
        </p:nvSpPr>
        <p:spPr>
          <a:xfrm>
            <a:off x="12649200" y="2013284"/>
            <a:ext cx="1347537" cy="120315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327DF5-C566-C18F-0C49-41C69320D560}"/>
              </a:ext>
            </a:extLst>
          </p:cNvPr>
          <p:cNvSpPr/>
          <p:nvPr/>
        </p:nvSpPr>
        <p:spPr>
          <a:xfrm>
            <a:off x="16640060" y="2013284"/>
            <a:ext cx="1347537" cy="1203158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14DED1E4-A232-E9D2-060D-93266A1C3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FDF0D78-4458-0EEE-29A2-4C518C4D13EC}"/>
              </a:ext>
            </a:extLst>
          </p:cNvPr>
          <p:cNvSpPr txBox="1"/>
          <p:nvPr/>
        </p:nvSpPr>
        <p:spPr>
          <a:xfrm>
            <a:off x="864018" y="762667"/>
            <a:ext cx="16560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 출처 </a:t>
            </a:r>
          </a:p>
        </p:txBody>
      </p:sp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FC3128-0D16-51B0-E84D-42B15C10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772228"/>
            <a:ext cx="7772400" cy="505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3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B884C78B-D8D6-46E1-D6EC-25EF10334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635750A9-F688-EBD1-F234-809CA253EE56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히스토그램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771B3C-DB0B-5440-1C4F-6759ADD0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4" y="1759863"/>
            <a:ext cx="7772400" cy="5314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57197-9623-D253-D4E7-887FE0600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366" y="2300514"/>
            <a:ext cx="39370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4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2806BECE-D86C-CD79-9C56-2FFD8CC1D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A863F907-F44E-C3BA-FD4B-4BD74A4B46BA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피팅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7654AB-EBA2-D4A5-819D-9166B15C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18" y="1970314"/>
            <a:ext cx="7277100" cy="3530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B2BC273-1092-6218-84F4-AA5F12F4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229" y="2729217"/>
            <a:ext cx="7772400" cy="6541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F987AB-F2BA-DB26-54DD-5AECD2EC31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6761" r="6372"/>
          <a:stretch>
            <a:fillRect/>
          </a:stretch>
        </p:blipFill>
        <p:spPr>
          <a:xfrm>
            <a:off x="864018" y="5910598"/>
            <a:ext cx="7277100" cy="240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5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>
          <a:extLst>
            <a:ext uri="{FF2B5EF4-FFF2-40B4-BE49-F238E27FC236}">
              <a16:creationId xmlns:a16="http://schemas.microsoft.com/office/drawing/2014/main" id="{7F165D78-21C1-9B9E-3720-D5B1AB0F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">
            <a:extLst>
              <a:ext uri="{FF2B5EF4-FFF2-40B4-BE49-F238E27FC236}">
                <a16:creationId xmlns:a16="http://schemas.microsoft.com/office/drawing/2014/main" id="{EAB2EDA9-0F49-4E9D-E52F-D20151233C30}"/>
              </a:ext>
            </a:extLst>
          </p:cNvPr>
          <p:cNvSpPr txBox="1"/>
          <p:nvPr/>
        </p:nvSpPr>
        <p:spPr>
          <a:xfrm>
            <a:off x="864018" y="762667"/>
            <a:ext cx="16560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코드 설명 </a:t>
            </a:r>
            <a:r>
              <a:rPr lang="en-US" altLang="ko-KR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0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classifing</a:t>
            </a:r>
            <a:r>
              <a:rPr lang="ko-KR" altLang="en-US" sz="6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21773-B85A-CBA7-6A7D-CE46B2B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1759863"/>
            <a:ext cx="7772400" cy="7113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20B1B5B-C683-83AE-7929-7CB15B6B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0992" b="63595"/>
          <a:stretch>
            <a:fillRect/>
          </a:stretch>
        </p:blipFill>
        <p:spPr>
          <a:xfrm>
            <a:off x="8757023" y="1759863"/>
            <a:ext cx="6918062" cy="13851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008175-8923-2910-FED0-D6D81F9A2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98" y="3144982"/>
            <a:ext cx="4670454" cy="4461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DEE582-D407-0C19-5CA2-ADE5E4170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5114" y="6678460"/>
            <a:ext cx="6550878" cy="28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46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328</Words>
  <Application>Microsoft Macintosh PowerPoint</Application>
  <PresentationFormat>사용자 지정</PresentationFormat>
  <Paragraphs>47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Arial</vt:lpstr>
      <vt:lpstr>Calibri</vt:lpstr>
      <vt:lpstr>Blinker Black</vt:lpstr>
      <vt:lpstr>Cambria Math</vt:lpstr>
      <vt:lpstr>Malgun Gothic</vt:lpstr>
      <vt:lpstr>Prompt Black</vt:lpstr>
      <vt:lpstr>BM DoHyeon OTF</vt:lpstr>
      <vt:lpstr>Blinker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이세라(물리학과)</cp:lastModifiedBy>
  <cp:revision>5</cp:revision>
  <dcterms:modified xsi:type="dcterms:W3CDTF">2025-12-17T05:16:51Z</dcterms:modified>
</cp:coreProperties>
</file>